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14" r:id="rId1"/>
    <p:sldMasterId id="2147484626" r:id="rId2"/>
    <p:sldMasterId id="2147484710" r:id="rId3"/>
    <p:sldMasterId id="2147484722" r:id="rId4"/>
    <p:sldMasterId id="2147484739" r:id="rId5"/>
    <p:sldMasterId id="2147487212" r:id="rId6"/>
    <p:sldMasterId id="2147487323" r:id="rId7"/>
    <p:sldMasterId id="2147487385" r:id="rId8"/>
    <p:sldMasterId id="2147487424" r:id="rId9"/>
    <p:sldMasterId id="2147487436" r:id="rId10"/>
    <p:sldMasterId id="2147487533" r:id="rId11"/>
    <p:sldMasterId id="2147487701" r:id="rId12"/>
    <p:sldMasterId id="2147487713" r:id="rId13"/>
    <p:sldMasterId id="2147487736" r:id="rId14"/>
    <p:sldMasterId id="2147487750" r:id="rId15"/>
    <p:sldMasterId id="2147487762" r:id="rId16"/>
    <p:sldMasterId id="2147487774" r:id="rId17"/>
    <p:sldMasterId id="2147487788" r:id="rId18"/>
    <p:sldMasterId id="2147487800" r:id="rId19"/>
  </p:sldMasterIdLst>
  <p:notesMasterIdLst>
    <p:notesMasterId r:id="rId108"/>
  </p:notesMasterIdLst>
  <p:sldIdLst>
    <p:sldId id="4992" r:id="rId20"/>
    <p:sldId id="729" r:id="rId21"/>
    <p:sldId id="730" r:id="rId22"/>
    <p:sldId id="731" r:id="rId23"/>
    <p:sldId id="732" r:id="rId24"/>
    <p:sldId id="733" r:id="rId25"/>
    <p:sldId id="734" r:id="rId26"/>
    <p:sldId id="735" r:id="rId27"/>
    <p:sldId id="736" r:id="rId28"/>
    <p:sldId id="737" r:id="rId29"/>
    <p:sldId id="738" r:id="rId30"/>
    <p:sldId id="739" r:id="rId31"/>
    <p:sldId id="740" r:id="rId32"/>
    <p:sldId id="741" r:id="rId33"/>
    <p:sldId id="742" r:id="rId34"/>
    <p:sldId id="743" r:id="rId35"/>
    <p:sldId id="744" r:id="rId36"/>
    <p:sldId id="745" r:id="rId37"/>
    <p:sldId id="746" r:id="rId38"/>
    <p:sldId id="747" r:id="rId39"/>
    <p:sldId id="750" r:id="rId40"/>
    <p:sldId id="751" r:id="rId41"/>
    <p:sldId id="752" r:id="rId42"/>
    <p:sldId id="753" r:id="rId43"/>
    <p:sldId id="754" r:id="rId44"/>
    <p:sldId id="755" r:id="rId45"/>
    <p:sldId id="756" r:id="rId46"/>
    <p:sldId id="757" r:id="rId47"/>
    <p:sldId id="758" r:id="rId48"/>
    <p:sldId id="760" r:id="rId49"/>
    <p:sldId id="761" r:id="rId50"/>
    <p:sldId id="762" r:id="rId51"/>
    <p:sldId id="763" r:id="rId52"/>
    <p:sldId id="764" r:id="rId53"/>
    <p:sldId id="495" r:id="rId54"/>
    <p:sldId id="2431" r:id="rId55"/>
    <p:sldId id="477" r:id="rId56"/>
    <p:sldId id="478" r:id="rId57"/>
    <p:sldId id="706" r:id="rId58"/>
    <p:sldId id="707" r:id="rId59"/>
    <p:sldId id="708" r:id="rId60"/>
    <p:sldId id="718" r:id="rId61"/>
    <p:sldId id="4701" r:id="rId62"/>
    <p:sldId id="714" r:id="rId63"/>
    <p:sldId id="703" r:id="rId64"/>
    <p:sldId id="527" r:id="rId65"/>
    <p:sldId id="502" r:id="rId66"/>
    <p:sldId id="503" r:id="rId67"/>
    <p:sldId id="711" r:id="rId68"/>
    <p:sldId id="712" r:id="rId69"/>
    <p:sldId id="704" r:id="rId70"/>
    <p:sldId id="705" r:id="rId71"/>
    <p:sldId id="770" r:id="rId72"/>
    <p:sldId id="779" r:id="rId73"/>
    <p:sldId id="4708" r:id="rId74"/>
    <p:sldId id="4707" r:id="rId75"/>
    <p:sldId id="782" r:id="rId76"/>
    <p:sldId id="544" r:id="rId77"/>
    <p:sldId id="391" r:id="rId78"/>
    <p:sldId id="390" r:id="rId79"/>
    <p:sldId id="425" r:id="rId80"/>
    <p:sldId id="545" r:id="rId81"/>
    <p:sldId id="382" r:id="rId82"/>
    <p:sldId id="546" r:id="rId83"/>
    <p:sldId id="649" r:id="rId84"/>
    <p:sldId id="648" r:id="rId85"/>
    <p:sldId id="385" r:id="rId86"/>
    <p:sldId id="719" r:id="rId87"/>
    <p:sldId id="720" r:id="rId88"/>
    <p:sldId id="721" r:id="rId89"/>
    <p:sldId id="724" r:id="rId90"/>
    <p:sldId id="725" r:id="rId91"/>
    <p:sldId id="726" r:id="rId92"/>
    <p:sldId id="800" r:id="rId93"/>
    <p:sldId id="801" r:id="rId94"/>
    <p:sldId id="802" r:id="rId95"/>
    <p:sldId id="803" r:id="rId96"/>
    <p:sldId id="804" r:id="rId97"/>
    <p:sldId id="805" r:id="rId98"/>
    <p:sldId id="806" r:id="rId99"/>
    <p:sldId id="807" r:id="rId100"/>
    <p:sldId id="808" r:id="rId101"/>
    <p:sldId id="809" r:id="rId102"/>
    <p:sldId id="810" r:id="rId103"/>
    <p:sldId id="811" r:id="rId104"/>
    <p:sldId id="812" r:id="rId105"/>
    <p:sldId id="813" r:id="rId106"/>
    <p:sldId id="814" r:id="rId107"/>
  </p:sldIdLst>
  <p:sldSz cx="9144000" cy="6858000" type="screen4x3"/>
  <p:notesSz cx="6858000" cy="9144000"/>
  <p:defaultTextStyle>
    <a:defPPr>
      <a:defRPr lang="en-US"/>
    </a:defPPr>
    <a:lvl1pPr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1pPr>
    <a:lvl2pPr marL="4572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2pPr>
    <a:lvl3pPr marL="9144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umimoji="1" sz="2400" b="1"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umimoji="1" sz="2400" b="1"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umimoji="1" sz="2400" b="1"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umimoji="1" sz="2400" b="1" kern="1200">
        <a:solidFill>
          <a:schemeClr val="tx1"/>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Sermon" id="{7CFFA499-6158-B84A-B235-37E30F41BC1E}">
          <p14:sldIdLst>
            <p14:sldId id="4992"/>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50"/>
            <p14:sldId id="751"/>
            <p14:sldId id="752"/>
            <p14:sldId id="753"/>
            <p14:sldId id="754"/>
            <p14:sldId id="755"/>
            <p14:sldId id="756"/>
            <p14:sldId id="757"/>
            <p14:sldId id="758"/>
            <p14:sldId id="760"/>
            <p14:sldId id="761"/>
            <p14:sldId id="762"/>
            <p14:sldId id="763"/>
            <p14:sldId id="764"/>
          </p14:sldIdLst>
        </p14:section>
        <p14:section name="Chapters" id="{FB636BBE-E4DC-EC42-9E43-6C60E234AC60}">
          <p14:sldIdLst>
            <p14:sldId id="495"/>
            <p14:sldId id="2431"/>
            <p14:sldId id="477"/>
            <p14:sldId id="478"/>
            <p14:sldId id="706"/>
            <p14:sldId id="707"/>
            <p14:sldId id="708"/>
            <p14:sldId id="718"/>
            <p14:sldId id="4701"/>
            <p14:sldId id="714"/>
            <p14:sldId id="703"/>
            <p14:sldId id="527"/>
            <p14:sldId id="502"/>
            <p14:sldId id="503"/>
            <p14:sldId id="711"/>
            <p14:sldId id="712"/>
            <p14:sldId id="704"/>
            <p14:sldId id="705"/>
            <p14:sldId id="770"/>
            <p14:sldId id="779"/>
            <p14:sldId id="4708"/>
            <p14:sldId id="4707"/>
            <p14:sldId id="782"/>
            <p14:sldId id="544"/>
            <p14:sldId id="391"/>
            <p14:sldId id="390"/>
            <p14:sldId id="425"/>
            <p14:sldId id="545"/>
            <p14:sldId id="382"/>
            <p14:sldId id="546"/>
            <p14:sldId id="649"/>
            <p14:sldId id="648"/>
            <p14:sldId id="385"/>
            <p14:sldId id="719"/>
            <p14:sldId id="720"/>
            <p14:sldId id="721"/>
            <p14:sldId id="724"/>
            <p14:sldId id="725"/>
            <p14:sldId id="726"/>
          </p14:sldIdLst>
        </p14:section>
        <p14:section name="Conclusion" id="{81432EF7-1990-5244-ADAE-F5FF93D8DFE6}">
          <p14:sldIdLst>
            <p14:sldId id="800"/>
            <p14:sldId id="801"/>
            <p14:sldId id="802"/>
            <p14:sldId id="803"/>
            <p14:sldId id="804"/>
            <p14:sldId id="805"/>
            <p14:sldId id="806"/>
            <p14:sldId id="807"/>
            <p14:sldId id="808"/>
            <p14:sldId id="809"/>
            <p14:sldId id="810"/>
            <p14:sldId id="811"/>
            <p14:sldId id="812"/>
            <p14:sldId id="813"/>
            <p14:sldId id="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E005E"/>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293" autoAdjust="0"/>
    <p:restoredTop sz="86785" autoAdjust="0"/>
  </p:normalViewPr>
  <p:slideViewPr>
    <p:cSldViewPr>
      <p:cViewPr varScale="1">
        <p:scale>
          <a:sx n="58" d="100"/>
          <a:sy n="58" d="100"/>
        </p:scale>
        <p:origin x="216" y="121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notesMaster" Target="notesMasters/notesMaster1.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presProps" Target="pres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viewProps" Target="view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slide" Target="slides/slide41.xml"/><Relationship Id="rId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202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FontTx/>
              <a:buNone/>
              <a:defRPr kumimoji="0" sz="1200" b="0">
                <a:latin typeface="Times New Roman" charset="0"/>
                <a:cs typeface="Times New Roman" charset="0"/>
              </a:defRPr>
            </a:lvl1pPr>
          </a:lstStyle>
          <a:p>
            <a:pPr>
              <a:defRPr/>
            </a:pPr>
            <a:fld id="{5E3C6632-2C1F-E94C-9A61-27172695BCCB}" type="slidenum">
              <a:rPr lang="en-US"/>
              <a:pPr>
                <a:defRPr/>
              </a:pPr>
              <a:t>‹#›</a:t>
            </a:fld>
            <a:endParaRPr lang="en-US"/>
          </a:p>
        </p:txBody>
      </p:sp>
    </p:spTree>
    <p:extLst>
      <p:ext uri="{BB962C8B-B14F-4D97-AF65-F5344CB8AC3E}">
        <p14:creationId xmlns:p14="http://schemas.microsoft.com/office/powerpoint/2010/main" val="2922101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lideplayer.com/user/918042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Yet both of his parents—famous dancers in the mid 20s, believe it or not—dropped him off at his maternal grandparents home as a baby and they went on tour to the Caribbean.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So, at age 17, upon entering the Navy, he had to look up his birth certificate. There he found no first or middle name! So he had the unusual privilege—if you call it that—to name himself. He decided to keep the same H.F. initials, choosing Harold Francis.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Dad flew the A-1 Skyraider that had the most powerful engine ever on a propeller fighter—so strong that when taking off from a carrier that the pilot had to immediately jerk the plane to the right or else the power of the propeller would flip the plane upside down into the sea. He had an amazing 660 carrier landings!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He also flew and incredible 186 combat missions destroying supply bridges and boats in a barrage of anti-aircraft fire. This plane flew very low in the face of enemy fire—not</a:t>
            </a:r>
            <a:r>
              <a:rPr lang="en-US" baseline="0">
                <a:latin typeface="Arial"/>
                <a:cs typeface="Arial"/>
              </a:rPr>
              <a:t> much security there!</a:t>
            </a:r>
            <a:r>
              <a:rPr lang="en-US">
                <a:latin typeface="Arial"/>
                <a:cs typeface="Arial"/>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Once the left wing of his plane was so shot up that he could only steer right and not make it back to the carrier to land so he flew to a friendly airbase instead. He looped and looped to eventually land safely.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 asked him how he could see over 50 of his fellow pilots die but he was spared. He didn’t attribute this to his astonishing flying ability—though he was one of the best pilots in the Navy. He clearly noted that God himself watched over him “in the presence of mine enemies.” He was learning about security in war.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Amazingly, he was promoted</a:t>
            </a:r>
            <a:r>
              <a:rPr lang="en-US" baseline="0">
                <a:latin typeface="Arial"/>
                <a:cs typeface="Arial"/>
              </a:rPr>
              <a:t> to Captain 50 years ago!</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My Dad was an avid sailor</a:t>
            </a:r>
            <a:r>
              <a:rPr lang="en-US" baseline="0">
                <a:latin typeface="Arial"/>
                <a:cs typeface="Arial"/>
              </a:rPr>
              <a:t> the 33 years of retirement that he had from age 59-92.</a:t>
            </a:r>
            <a:endParaRPr lang="en-US">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And I was privileged to help him place his security in Jesus during his</a:t>
            </a:r>
            <a:r>
              <a:rPr lang="en-US" baseline="0">
                <a:latin typeface="Arial"/>
                <a:cs typeface="Arial"/>
              </a:rPr>
              <a:t> last days on earth. He assured me time and again that he was trusting Christ. </a:t>
            </a:r>
            <a:endParaRPr lang="en-US">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And at Dad's</a:t>
            </a:r>
            <a:r>
              <a:rPr lang="en-US" baseline="0">
                <a:latin typeface="Arial"/>
                <a:cs typeface="Arial"/>
              </a:rPr>
              <a:t> bed just hours before he died I had the privilege of leading his 94-year-old mother-in-law to faith in Christ.</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I want to thank you all for your understanding and grace towards me the past three weeks when</a:t>
            </a:r>
            <a:r>
              <a:rPr lang="en-US" baseline="0">
                <a:latin typeface="Arial"/>
                <a:cs typeface="Arial"/>
              </a:rPr>
              <a:t> I was suddenly gone to care for my dying father. We all need security, and it was great to feel secure that I could leave so suddenly.</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pitchFamily="-108" charset="0"/>
              <a:cs typeface="ＭＳ Ｐゴシック" charset="0"/>
            </a:endParaRPr>
          </a:p>
          <a:p>
            <a:r>
              <a:rPr lang="en-US">
                <a:latin typeface="Times New Roman" pitchFamily="-108" charset="0"/>
                <a:cs typeface="ＭＳ Ｐゴシック" charset="0"/>
              </a:rPr>
              <a:t>It</a:t>
            </a:r>
            <a:r>
              <a:rPr lang="en-US" baseline="0">
                <a:latin typeface="Times New Roman" pitchFamily="-108" charset="0"/>
                <a:cs typeface="ＭＳ Ｐゴシック" charset="0"/>
              </a:rPr>
              <a:t> was also a great time of bonding with my two brothers and sister when I spoke at his memorial service.</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Maybe you have caught on the theme</a:t>
            </a:r>
            <a:r>
              <a:rPr lang="en-US" baseline="0">
                <a:latin typeface="Arial"/>
                <a:cs typeface="Arial"/>
              </a:rPr>
              <a:t> of what I have been saying. It is our need for security. </a:t>
            </a:r>
            <a:endParaRPr lang="en-US">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How much do you worry about the future?</a:t>
            </a:r>
          </a:p>
          <a:p>
            <a:r>
              <a:rPr lang="en-US">
                <a:latin typeface="Arial"/>
                <a:cs typeface="Arial"/>
              </a:rPr>
              <a:t>What do you think God thinks about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does the L</a:t>
            </a:r>
            <a:r>
              <a:rPr lang="en-US" sz="1100" dirty="0">
                <a:latin typeface="Arial"/>
                <a:cs typeface="Arial"/>
              </a:rPr>
              <a:t>ORD</a:t>
            </a:r>
            <a:r>
              <a:rPr lang="en-US" dirty="0">
                <a:latin typeface="Arial"/>
                <a:cs typeface="Arial"/>
              </a:rPr>
              <a:t> guide us towards this sense of well-being</a:t>
            </a:r>
            <a:r>
              <a:rPr lang="en-US" baseline="0" dirty="0">
                <a:latin typeface="Arial"/>
                <a:cs typeface="Arial"/>
              </a:rPr>
              <a:t> that we all need</a:t>
            </a:r>
            <a:r>
              <a:rPr lang="en-US" dirty="0">
                <a:latin typeface="Arial"/>
                <a:cs typeface="Arial"/>
              </a:rPr>
              <a:t>?</a:t>
            </a:r>
          </a:p>
          <a:p>
            <a:endParaRPr lang="en-US" dirty="0">
              <a:latin typeface="Arial"/>
              <a:cs typeface="Arial"/>
            </a:endParaRPr>
          </a:p>
          <a:p>
            <a:r>
              <a:rPr lang="en-US" dirty="0">
                <a:latin typeface="Arial"/>
                <a:cs typeface="Arial"/>
              </a:rPr>
              <a:t>__________</a:t>
            </a:r>
          </a:p>
          <a:p>
            <a:endParaRPr lang="en-US" dirty="0">
              <a:latin typeface="Arial"/>
              <a:cs typeface="Arial"/>
            </a:endParaRPr>
          </a:p>
          <a:p>
            <a:r>
              <a:rPr lang="en-US" dirty="0">
                <a:latin typeface="Arial"/>
                <a:cs typeface="Arial"/>
              </a:rPr>
              <a:t>OS-14-2Chron-14, 68, 77, 132</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1200" b="0" dirty="0">
              <a:solidFill>
                <a:schemeClr val="tx1"/>
              </a:solidFill>
              <a:latin typeface="Arial"/>
              <a:ea typeface="宋体" charset="0"/>
              <a:cs typeface="Arial"/>
            </a:endParaRPr>
          </a:p>
          <a:p>
            <a:pPr eaLnBrk="1" hangingPunct="1">
              <a:lnSpc>
                <a:spcPct val="90000"/>
              </a:lnSpc>
              <a:spcBef>
                <a:spcPct val="20000"/>
              </a:spcBef>
              <a:buFont typeface="Wingdings" charset="0"/>
              <a:buNone/>
            </a:pPr>
            <a:r>
              <a:rPr lang="en-US" altLang="zh-CN" sz="1200" b="0" dirty="0">
                <a:solidFill>
                  <a:schemeClr val="tx1"/>
                </a:solidFill>
                <a:latin typeface="Arial"/>
                <a:ea typeface="宋体" charset="0"/>
                <a:cs typeface="Arial"/>
              </a:rPr>
              <a:t>Jeremiah</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prophecy and Lamentations record his eyewitness account of Babylon</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siege and destruction of Jerusalem for the nation</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sin, the Holy Spirit moved him to record an historical compilation which provides the context and justification for God</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judgment upon these two nations. The leaders and the people sinned through ungodliness and idolatry, and true to the curses of Deut. 28, God gave the people the consequences of their obedience.</a:t>
            </a:r>
            <a:endParaRPr lang="en-US" sz="1200" b="0" dirty="0">
              <a:solidFill>
                <a:schemeClr val="tx1"/>
              </a:solidFill>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fr-FR"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fr-FR"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What method would</a:t>
            </a:r>
            <a:r>
              <a:rPr lang="en-US" baseline="0">
                <a:latin typeface="Arial"/>
                <a:cs typeface="Arial"/>
              </a:rPr>
              <a:t> God use to convince the people to worship him alone? He chose to write a history—a theological history.</a:t>
            </a:r>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does the L</a:t>
            </a:r>
            <a:r>
              <a:rPr lang="en-US" sz="1100" dirty="0">
                <a:latin typeface="Arial"/>
                <a:cs typeface="Arial"/>
              </a:rPr>
              <a:t>ORD</a:t>
            </a:r>
            <a:r>
              <a:rPr lang="en-US" dirty="0">
                <a:latin typeface="Arial"/>
                <a:cs typeface="Arial"/>
              </a:rPr>
              <a:t> guide us towards this sense of well-being</a:t>
            </a:r>
            <a:r>
              <a:rPr lang="en-US" baseline="0" dirty="0">
                <a:latin typeface="Arial"/>
                <a:cs typeface="Arial"/>
              </a:rPr>
              <a:t> that we all need</a:t>
            </a:r>
            <a:r>
              <a:rPr lang="en-US" dirty="0">
                <a:latin typeface="Arial"/>
                <a:cs typeface="Arial"/>
              </a:rPr>
              <a:t>?</a:t>
            </a:r>
          </a:p>
          <a:p>
            <a:endParaRPr lang="en-US" dirty="0">
              <a:latin typeface="Arial"/>
              <a:cs typeface="Arial"/>
            </a:endParaRPr>
          </a:p>
          <a:p>
            <a:r>
              <a:rPr lang="en-US" dirty="0">
                <a:latin typeface="Arial"/>
                <a:cs typeface="Arial"/>
              </a:rPr>
              <a:t>__________</a:t>
            </a:r>
          </a:p>
          <a:p>
            <a:endParaRPr lang="en-US" dirty="0">
              <a:latin typeface="Arial"/>
              <a:cs typeface="Arial"/>
            </a:endParaRPr>
          </a:p>
          <a:p>
            <a:r>
              <a:rPr lang="en-US" dirty="0">
                <a:latin typeface="Arial"/>
                <a:cs typeface="Arial"/>
              </a:rPr>
              <a:t>OS-14-2Chron-14, 68, 77, 132</a:t>
            </a:r>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honors us when we honor him—and this gives us a sense of security.</a:t>
            </a:r>
            <a:r>
              <a:rPr lang="en-SG">
                <a:effectLst/>
                <a:latin typeface="Arial"/>
                <a:cs typeface="Arial"/>
              </a:rPr>
              <a:t> </a:t>
            </a:r>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baseline="0">
                <a:latin typeface="Arial"/>
                <a:cs typeface="Arial"/>
              </a:rPr>
              <a:t>Dad takes after me, doesn't he? I've told Susan she can feel very secure in my future. She doesn't have to wonder what I will look like in 30 years!</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ED81F-3D67-AB4A-B7AE-E50C73BE0CD2}" type="slidenum">
              <a:rPr lang="en-US" sz="1200">
                <a:solidFill>
                  <a:prstClr val="black"/>
                </a:solidFill>
              </a:rPr>
              <a:pPr eaLnBrk="1" hangingPunct="1"/>
              <a:t>35</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05" charset="-128"/>
                <a:cs typeface="Arial"/>
              </a:rPr>
              <a:t>Solomon made the temple and filled it with new furnishings (plus excess gold and silver for the treasuries) in anticipation of the ark’s arrival (3:1–5:1).</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So now…every time you see news footage of Jerusalem, reports of its internal conflicts between Jews and Arabs…just remember the enormous importance of the Temple Mount…the center of it all…</a:t>
            </a:r>
          </a:p>
          <a:p>
            <a:r>
              <a:rPr lang="en-US" b="0">
                <a:latin typeface="Arial"/>
                <a:ea typeface="ＭＳ Ｐゴシック" charset="0"/>
                <a:cs typeface="Arial"/>
              </a:rPr>
              <a:t>////	The First Temple of King David, the Second Temple built for the Jews by Zerubbabel and expanded by King Herod the Great. Finally, today, the Moslem Dome of the Rock and Al Aqsa Mosque stand on this site.  This small acreage was… </a:t>
            </a:r>
          </a:p>
          <a:p>
            <a:r>
              <a:rPr lang="en-US" b="0">
                <a:latin typeface="Arial"/>
                <a:ea typeface="ＭＳ Ｐゴシック" charset="0"/>
                <a:cs typeface="Arial"/>
              </a:rPr>
              <a:t>////	Israel</a:t>
            </a:r>
            <a:r>
              <a:rPr lang="fr-FR" altLang="ja-JP" b="0">
                <a:latin typeface="Arial"/>
                <a:ea typeface="ＭＳ Ｐゴシック" charset="0"/>
                <a:cs typeface="Arial"/>
              </a:rPr>
              <a:t>'</a:t>
            </a:r>
            <a:r>
              <a:rPr lang="en-US" altLang="ja-JP" b="0">
                <a:latin typeface="Arial"/>
                <a:ea typeface="ＭＳ Ｐゴシック" charset="0"/>
                <a:cs typeface="Arial"/>
              </a:rPr>
              <a:t>s SPIRITUAL center and ritual focus…</a:t>
            </a:r>
          </a:p>
          <a:p>
            <a:r>
              <a:rPr lang="en-US" b="0">
                <a:latin typeface="Arial"/>
                <a:ea typeface="ＭＳ Ｐゴシック" charset="0"/>
                <a:cs typeface="Arial"/>
              </a:rPr>
              <a:t>////	its THEOLOGICAL and ritual cornerstone…</a:t>
            </a:r>
          </a:p>
          <a:p>
            <a:r>
              <a:rPr lang="en-US" b="0">
                <a:latin typeface="Arial"/>
                <a:ea typeface="ＭＳ Ｐゴシック" charset="0"/>
                <a:cs typeface="Arial"/>
              </a:rPr>
              <a:t>////	the POLITICAL center of the Jewish universe…</a:t>
            </a:r>
          </a:p>
          <a:p>
            <a:r>
              <a:rPr lang="en-US" b="0">
                <a:latin typeface="Arial"/>
                <a:ea typeface="ＭＳ Ｐゴシック" charset="0"/>
                <a:cs typeface="Arial"/>
              </a:rPr>
              <a:t>////	the GEOGRAPHICAL center of the Abraham</a:t>
            </a:r>
            <a:r>
              <a:rPr lang="fr-FR" altLang="ja-JP" b="0">
                <a:latin typeface="Arial"/>
                <a:ea typeface="ＭＳ Ｐゴシック" charset="0"/>
                <a:cs typeface="Arial"/>
              </a:rPr>
              <a:t>'</a:t>
            </a:r>
            <a:r>
              <a:rPr lang="en-US" altLang="ja-JP" b="0">
                <a:latin typeface="Arial"/>
                <a:ea typeface="ＭＳ Ｐゴシック" charset="0"/>
                <a:cs typeface="Arial"/>
              </a:rPr>
              <a:t>s inheritance…and</a:t>
            </a:r>
          </a:p>
          <a:p>
            <a:r>
              <a:rPr lang="en-US" b="0">
                <a:latin typeface="Arial"/>
                <a:ea typeface="ＭＳ Ｐゴシック" charset="0"/>
                <a:cs typeface="Arial"/>
              </a:rPr>
              <a:t>////	for all believers, a key to our understanding of the events of the End Times…that being, the study of Biblical ESCHATOLOGY.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Now we can pull back and view the entire Jerusalem panorama with much greater appreciation of all that has happened there.  The Temple Mount of today</a:t>
            </a:r>
            <a:r>
              <a:rPr lang="fr-FR" b="0">
                <a:latin typeface="Arial"/>
                <a:ea typeface="ＭＳ Ｐゴシック" charset="0"/>
                <a:cs typeface="Arial"/>
              </a:rPr>
              <a:t>'</a:t>
            </a:r>
            <a:r>
              <a:rPr lang="en-US" b="0">
                <a:latin typeface="Arial"/>
                <a:ea typeface="ＭＳ Ｐゴシック" charset="0"/>
                <a:cs typeface="Arial"/>
              </a:rPr>
              <a:t>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This is the lesson Solomon teaches us in</a:t>
            </a:r>
            <a:r>
              <a:rPr lang="en-US" baseline="0" dirty="0">
                <a:latin typeface="Arial"/>
                <a:cs typeface="Arial"/>
              </a:rPr>
              <a:t> 1 Chronicles 1–9.</a:t>
            </a: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way they were to serve the LORD was first to base their lives on what Moses had already written.</a:t>
            </a:r>
          </a:p>
        </p:txBody>
      </p:sp>
      <p:sp>
        <p:nvSpPr>
          <p:cNvPr id="4" name="Slide Number Placeholder 3"/>
          <p:cNvSpPr>
            <a:spLocks noGrp="1"/>
          </p:cNvSpPr>
          <p:nvPr>
            <p:ph type="sldNum" sz="quarter" idx="10"/>
          </p:nvPr>
        </p:nvSpPr>
        <p:spPr/>
        <p:txBody>
          <a:bodyPr/>
          <a:lstStyle/>
          <a:p>
            <a:fld id="{A079FDE9-4B2D-884B-BE4B-021913485B06}" type="slidenum">
              <a:rPr lang="en-US" smtClean="0"/>
              <a:pPr/>
              <a:t>42</a:t>
            </a:fld>
            <a:endParaRPr lang="en-US"/>
          </a:p>
        </p:txBody>
      </p:sp>
    </p:spTree>
    <p:extLst>
      <p:ext uri="{BB962C8B-B14F-4D97-AF65-F5344CB8AC3E}">
        <p14:creationId xmlns:p14="http://schemas.microsoft.com/office/powerpoint/2010/main" val="1312463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does the L</a:t>
            </a:r>
            <a:r>
              <a:rPr lang="en-US" sz="1100" dirty="0">
                <a:latin typeface="Arial"/>
                <a:cs typeface="Arial"/>
              </a:rPr>
              <a:t>ORD</a:t>
            </a:r>
            <a:r>
              <a:rPr lang="en-US" dirty="0">
                <a:latin typeface="Arial"/>
                <a:cs typeface="Arial"/>
              </a:rPr>
              <a:t> guide us towards this sense of well-being</a:t>
            </a:r>
            <a:r>
              <a:rPr lang="en-US" baseline="0" dirty="0">
                <a:latin typeface="Arial"/>
                <a:cs typeface="Arial"/>
              </a:rPr>
              <a:t> that we all need</a:t>
            </a:r>
            <a:r>
              <a:rPr lang="en-US" dirty="0">
                <a:latin typeface="Arial"/>
                <a:cs typeface="Arial"/>
              </a:rPr>
              <a:t>?</a:t>
            </a:r>
          </a:p>
          <a:p>
            <a:endParaRPr lang="en-US" dirty="0">
              <a:latin typeface="Arial"/>
              <a:cs typeface="Arial"/>
            </a:endParaRPr>
          </a:p>
          <a:p>
            <a:r>
              <a:rPr lang="en-US" dirty="0">
                <a:latin typeface="Arial"/>
                <a:cs typeface="Arial"/>
              </a:rPr>
              <a:t>__________</a:t>
            </a:r>
          </a:p>
          <a:p>
            <a:endParaRPr lang="en-US" dirty="0">
              <a:latin typeface="Arial"/>
              <a:cs typeface="Arial"/>
            </a:endParaRPr>
          </a:p>
          <a:p>
            <a:r>
              <a:rPr lang="en-US" dirty="0">
                <a:latin typeface="Arial"/>
                <a:cs typeface="Arial"/>
              </a:rPr>
              <a:t>OS-14-2Chron-14, 68, 77, 132</a:t>
            </a:r>
          </a:p>
          <a:p>
            <a:endParaRPr lang="en-US" dirty="0">
              <a:cs typeface="ＭＳ Ｐゴシック" charset="0"/>
            </a:endParaRPr>
          </a:p>
        </p:txBody>
      </p:sp>
    </p:spTree>
    <p:extLst>
      <p:ext uri="{BB962C8B-B14F-4D97-AF65-F5344CB8AC3E}">
        <p14:creationId xmlns:p14="http://schemas.microsoft.com/office/powerpoint/2010/main" val="3913764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motivates true worship by honoring us when we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motivates true worship by keeping our salvation even when we’re unfaithful</a:t>
            </a:r>
            <a:r>
              <a:rPr lang="en-SG" sz="1200" kern="1200">
                <a:solidFill>
                  <a:schemeClr val="tx1"/>
                </a:solidFill>
                <a:effectLst/>
                <a:latin typeface="Arial"/>
                <a:ea typeface="ＭＳ Ｐゴシック" pitchFamily="-105"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God judged Jerusalem’s kings for despising the temple but still preserved them (2 Chron 10–36).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46</a:t>
            </a:fld>
            <a:endParaRPr lang="en-US"/>
          </a:p>
        </p:txBody>
      </p:sp>
    </p:spTree>
    <p:extLst>
      <p:ext uri="{BB962C8B-B14F-4D97-AF65-F5344CB8AC3E}">
        <p14:creationId xmlns:p14="http://schemas.microsoft.com/office/powerpoint/2010/main" val="319751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Before he died, my father gave me every letter I ever wrote to him—60</a:t>
            </a:r>
            <a:r>
              <a:rPr lang="en-US" baseline="0">
                <a:latin typeface="Arial"/>
                <a:cs typeface="Arial"/>
              </a:rPr>
              <a:t> of them!</a:t>
            </a:r>
            <a:r>
              <a:rPr lang="en-US">
                <a:latin typeface="Arial"/>
                <a:cs typeface="Arial"/>
              </a:rPr>
              <a:t> I haven't read them all yet, but the</a:t>
            </a:r>
            <a:r>
              <a:rPr lang="en-US" baseline="0">
                <a:latin typeface="Arial"/>
                <a:cs typeface="Arial"/>
              </a:rPr>
              <a:t> oldest I have found is this one when I was 6 years old. It reads</a:t>
            </a:r>
            <a:r>
              <a:rPr lang="mr-IN" baseline="0">
                <a:latin typeface="Arial"/>
                <a:cs typeface="Arial"/>
              </a:rPr>
              <a:t>…</a:t>
            </a:r>
            <a:endParaRPr lang="en-US" baseline="0">
              <a:latin typeface="Arial"/>
              <a:cs typeface="Arial"/>
            </a:endParaRPr>
          </a:p>
          <a:p>
            <a:endParaRPr lang="en-US" baseline="0">
              <a:latin typeface="Arial"/>
              <a:cs typeface="Arial"/>
            </a:endParaRPr>
          </a:p>
          <a:p>
            <a:r>
              <a:rPr lang="en-US" baseline="0">
                <a:latin typeface="Arial"/>
                <a:cs typeface="Arial"/>
              </a:rPr>
              <a:t>I wrote this letter two months before my father led the first air strike on North Vietnam! I felt a great sense of insecurity as a boy—knowing my father loved me but was away fighting at war. This made me feel that althrough God loved me, he also was far away doing important things.</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0EBCF0-1FD6-4441-8F8F-9B195B86C66A}" type="slidenum">
              <a:rPr lang="en-US" sz="1200">
                <a:solidFill>
                  <a:prstClr val="black"/>
                </a:solidFill>
              </a:rPr>
              <a:pPr eaLnBrk="1" hangingPunct="1"/>
              <a:t>47</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A9C0C1-6374-C740-88C8-CA36298BD584}" type="slidenum">
              <a:rPr lang="en-US" sz="1200">
                <a:solidFill>
                  <a:prstClr val="black"/>
                </a:solidFill>
              </a:rPr>
              <a:pPr eaLnBrk="1" hangingPunct="1"/>
              <a:t>48</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Israel had a steady decline from Jeroboam to Ahab to Hoshea.</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49</a:t>
            </a:fld>
            <a:endParaRPr lang="en-US"/>
          </a:p>
        </p:txBody>
      </p:sp>
    </p:spTree>
    <p:extLst>
      <p:ext uri="{BB962C8B-B14F-4D97-AF65-F5344CB8AC3E}">
        <p14:creationId xmlns:p14="http://schemas.microsoft.com/office/powerpoint/2010/main" val="3580942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Judah had some times when they worshipped right, so they lasted longer with some upswings.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50</a:t>
            </a:fld>
            <a:endParaRPr lang="en-US"/>
          </a:p>
        </p:txBody>
      </p:sp>
    </p:spTree>
    <p:extLst>
      <p:ext uri="{BB962C8B-B14F-4D97-AF65-F5344CB8AC3E}">
        <p14:creationId xmlns:p14="http://schemas.microsoft.com/office/powerpoint/2010/main" val="1901390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God judged Jerusalem’s kings for despising the temple but still preserved them (2 Chron 13–36).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51</a:t>
            </a:fld>
            <a:endParaRPr lang="en-US"/>
          </a:p>
        </p:txBody>
      </p:sp>
    </p:spTree>
    <p:extLst>
      <p:ext uri="{BB962C8B-B14F-4D97-AF65-F5344CB8AC3E}">
        <p14:creationId xmlns:p14="http://schemas.microsoft.com/office/powerpoint/2010/main" val="3759448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Bible teacher Huang Sabin insightfully notes that the kings fell into four general groups. None of them actually maintained the same type of rule, as each got either better or worse in four patterns of kingly</a:t>
            </a:r>
            <a:r>
              <a:rPr lang="en-US" baseline="0"/>
              <a:t> rule. </a:t>
            </a:r>
            <a:endParaRPr lang="en-US"/>
          </a:p>
        </p:txBody>
      </p:sp>
      <p:sp>
        <p:nvSpPr>
          <p:cNvPr id="4" name="Slide Number Placeholder 3"/>
          <p:cNvSpPr>
            <a:spLocks noGrp="1"/>
          </p:cNvSpPr>
          <p:nvPr>
            <p:ph type="sldNum" sz="quarter" idx="10"/>
          </p:nvPr>
        </p:nvSpPr>
        <p:spPr/>
        <p:txBody>
          <a:bodyPr/>
          <a:lstStyle/>
          <a:p>
            <a:pPr>
              <a:defRPr/>
            </a:pPr>
            <a:fld id="{5E3C6632-2C1F-E94C-9A61-27172695BCCB}"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276640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3C6632-2C1F-E94C-9A61-27172695BCCB}"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2931664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fld id="{27CB6C25-6ED5-BE43-BEE8-D23D256A87F4}" type="slidenum">
              <a:rPr kumimoji="0" lang="en-US" sz="1200" b="0">
                <a:solidFill>
                  <a:srgbClr val="000000"/>
                </a:solidFill>
                <a:latin typeface="Times" charset="0"/>
              </a:rPr>
              <a:pPr/>
              <a:t>60</a:t>
            </a:fld>
            <a:endParaRPr kumimoji="0" lang="en-US" sz="1200" b="0">
              <a:solidFill>
                <a:srgbClr val="000000"/>
              </a:solidFill>
              <a:latin typeface="Times"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promise of an eternal king through David (2 Sam. 7:14) would have been unfulfilled had it not been through the courage of Jehoshebah, Ahaziah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sister, who saved the life of the infant nephew, Joash.  In fact, the line dwindled to only one living descendant of David the preceding two generations also!</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fld id="{CCC4EE12-245F-D440-92DE-DF114437F74C}" type="slidenum">
              <a:rPr kumimoji="0" lang="en-US" sz="1200" b="0">
                <a:solidFill>
                  <a:srgbClr val="000000"/>
                </a:solidFill>
                <a:latin typeface="Times" charset="0"/>
              </a:rPr>
              <a:pPr/>
              <a:t>63</a:t>
            </a:fld>
            <a:endParaRPr kumimoji="0" lang="en-US" sz="1200" b="0">
              <a:solidFill>
                <a:srgbClr val="000000"/>
              </a:solidFill>
              <a:latin typeface="Times"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 2 Kings 11:2 (cf. 2 Chron. 22:11), we read how the Davidic line was all wiped out by the mother of Ahaziah of Judah—all except one of her grandsons named Joash.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promise of an eternal king through David (2 Sam. 7:14) would have been unfulfilled had it not been through the courage of Jehoshebah, Ahaziah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sister and husband of Jehoiada the priest. Jehoshebah saved the life of her infant nephew, Joash, with the courageous help of his unnamed nurse who raised him for 6 years in the temple out of the murderous eye of Athaliah.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My insecurity started very young. Some of you know</a:t>
            </a:r>
            <a:r>
              <a:rPr lang="en-US" baseline="0">
                <a:latin typeface="Arial"/>
                <a:cs typeface="Arial"/>
              </a:rPr>
              <a:t> that my parents divorced when I was only 4 years old. But they have remained friends and my mother visited my father just three months before he died.</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68</a:t>
            </a:fld>
            <a:endParaRPr lang="en-US" altLang="en-US">
              <a:solidFill>
                <a:prstClr val="black"/>
              </a:solidFill>
            </a:endParaRPr>
          </a:p>
        </p:txBody>
      </p:sp>
    </p:spTree>
    <p:extLst>
      <p:ext uri="{BB962C8B-B14F-4D97-AF65-F5344CB8AC3E}">
        <p14:creationId xmlns:p14="http://schemas.microsoft.com/office/powerpoint/2010/main" val="372086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a:defRPr/>
            </a:pPr>
            <a:fld id="{5E3C6632-2C1F-E94C-9A61-27172695BCCB}" type="slidenum">
              <a:rPr lang="en-US" smtClean="0"/>
              <a:pPr>
                <a:defRPr/>
              </a:pPr>
              <a:t>69</a:t>
            </a:fld>
            <a:endParaRPr lang="en-US"/>
          </a:p>
        </p:txBody>
      </p:sp>
    </p:spTree>
    <p:extLst>
      <p:ext uri="{BB962C8B-B14F-4D97-AF65-F5344CB8AC3E}">
        <p14:creationId xmlns:p14="http://schemas.microsoft.com/office/powerpoint/2010/main" val="850604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70</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OS-14-2Chron-296</a:t>
            </a:r>
          </a:p>
          <a:p>
            <a:r>
              <a:rPr lang="en-US" dirty="0"/>
              <a:t>NS-23-1John-41, 171</a:t>
            </a:r>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OS-14-2Chron-297</a:t>
            </a:r>
          </a:p>
          <a:p>
            <a:r>
              <a:rPr lang="en-US" dirty="0"/>
              <a:t>NS-05-Acts5</a:t>
            </a:r>
          </a:p>
          <a:p>
            <a:r>
              <a:rPr lang="en-US" dirty="0"/>
              <a:t>SA-15-Inheritance-</a:t>
            </a:r>
          </a:p>
          <a:p>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72</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OS-14-2Chron-297</a:t>
            </a:r>
          </a:p>
          <a:p>
            <a:r>
              <a:rPr lang="en-US" dirty="0"/>
              <a:t>NS-05-Acts5</a:t>
            </a:r>
          </a:p>
          <a:p>
            <a:r>
              <a:rPr lang="en-US" dirty="0"/>
              <a:t>SA-15-Inheritance-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NS-22-2John</a:t>
            </a:r>
          </a:p>
          <a:p>
            <a:r>
              <a:rPr lang="en-US" dirty="0">
                <a:ea typeface="ＭＳ Ｐゴシック" charset="0"/>
                <a:cs typeface="ＭＳ Ｐゴシック" charset="0"/>
              </a:rPr>
              <a:t>SA-15-Inheritance</a:t>
            </a:r>
          </a:p>
          <a:p>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a:t>
            </a:r>
            <a:r>
              <a:rPr lang="en-US" sz="1100">
                <a:latin typeface="Arial"/>
                <a:cs typeface="Arial"/>
              </a:rPr>
              <a:t>ORD</a:t>
            </a:r>
            <a:r>
              <a:rPr lang="en-US" baseline="0">
                <a:latin typeface="Arial"/>
                <a:cs typeface="Arial"/>
              </a:rPr>
              <a:t> honors us when we honor him and keeps us to honor him even when we're unfaithful.</a:t>
            </a:r>
            <a:endParaRPr lang="en-US">
              <a:latin typeface="Arial"/>
              <a:cs typeface="Arial"/>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honors us when we honor him—and this gives us a sense of security.</a:t>
            </a:r>
            <a:r>
              <a:rPr lang="en-SG">
                <a:effectLst/>
                <a:latin typeface="Arial"/>
                <a:cs typeface="Arial"/>
              </a:rPr>
              <a:t> </a:t>
            </a:r>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So most of my time the past three weeks was caring for my step-mom, Carolynn. She has felt very insecure</a:t>
            </a:r>
            <a:r>
              <a:rPr lang="en-US" baseline="0">
                <a:latin typeface="Arial"/>
                <a:cs typeface="Arial"/>
              </a:rPr>
              <a:t> what will happen to her now—the house, the finances, the future</a:t>
            </a:r>
            <a:r>
              <a:rPr lang="mr-IN" baseline="0">
                <a:latin typeface="Arial"/>
                <a:cs typeface="Arial"/>
              </a:rPr>
              <a:t>…</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gives us security by keeping our salvation even when we’re unfaithful</a:t>
            </a:r>
            <a:r>
              <a:rPr lang="en-SG" sz="1200" kern="1200">
                <a:solidFill>
                  <a:schemeClr val="tx1"/>
                </a:solidFill>
                <a:effectLst/>
                <a:latin typeface="Arial"/>
                <a:ea typeface="ＭＳ Ｐゴシック" pitchFamily="-105"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b="1"/>
              <a:t>The Kingdom Period Class #2 1st Chronicles 13-29.</a:t>
            </a:r>
          </a:p>
          <a:p>
            <a:r>
              <a:rPr lang="en-US"/>
              <a:t>Published by</a:t>
            </a:r>
            <a:r>
              <a:rPr lang="en-US">
                <a:hlinkClick r:id="rId3"/>
              </a:rPr>
              <a:t>Colin Bradley</a:t>
            </a:r>
            <a:endParaRPr lang="en-US"/>
          </a:p>
          <a:p>
            <a:r>
              <a:rPr lang="en-US">
                <a:cs typeface="ＭＳ Ｐゴシック" charset="0"/>
              </a:rPr>
              <a:t>http://slideplayer.com/slide/7850809/</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82</a:t>
            </a:fld>
            <a:endParaRPr lang="en-US" altLang="en-US">
              <a:solidFill>
                <a:prstClr val="black"/>
              </a:solidFill>
            </a:endParaRPr>
          </a:p>
        </p:txBody>
      </p:sp>
    </p:spTree>
    <p:extLst>
      <p:ext uri="{BB962C8B-B14F-4D97-AF65-F5344CB8AC3E}">
        <p14:creationId xmlns:p14="http://schemas.microsoft.com/office/powerpoint/2010/main" val="516331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Will you take time out to ask the Lord about it?  Take a day</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fasting retreat!</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83</a:t>
            </a:fld>
            <a:endParaRPr lang="en-US" altLang="en-US">
              <a:solidFill>
                <a:prstClr val="black"/>
              </a:solidFill>
            </a:endParaRPr>
          </a:p>
        </p:txBody>
      </p:sp>
    </p:spTree>
    <p:extLst>
      <p:ext uri="{BB962C8B-B14F-4D97-AF65-F5344CB8AC3E}">
        <p14:creationId xmlns:p14="http://schemas.microsoft.com/office/powerpoint/2010/main" val="372086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Some of us won</a:t>
            </a:r>
            <a:r>
              <a:rPr lang="uk-UA">
                <a:latin typeface="Arial"/>
                <a:cs typeface="Arial"/>
              </a:rPr>
              <a:t>'</a:t>
            </a:r>
            <a:r>
              <a:rPr lang="en-US">
                <a:latin typeface="Arial"/>
                <a:cs typeface="Arial"/>
              </a:rPr>
              <a:t>t even commit to read one verse of the Bible each day but we SAY we want God</a:t>
            </a:r>
            <a:r>
              <a:rPr lang="uk-UA">
                <a:latin typeface="Arial"/>
                <a:cs typeface="Arial"/>
              </a:rPr>
              <a:t>'</a:t>
            </a:r>
            <a:r>
              <a:rPr lang="en-US">
                <a:latin typeface="Arial"/>
                <a:cs typeface="Arial"/>
              </a:rPr>
              <a:t>s will!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Here</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the clincher though—like George Mueller, will you tell God right now that you</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ll do his will even before you know it? This makes complete sense, for, as Charles Spurgeon noted, </a:t>
            </a:r>
          </a:p>
          <a:p>
            <a:r>
              <a:rPr lang="en-US" sz="1200" kern="1200">
                <a:solidFill>
                  <a:schemeClr val="tx1"/>
                </a:solidFill>
                <a:effectLst/>
                <a:latin typeface="Arial"/>
                <a:ea typeface="ＭＳ Ｐゴシック" charset="0"/>
                <a:cs typeface="Arial"/>
              </a:rPr>
              <a:t>•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When your will is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you will have your will.</a:t>
            </a:r>
            <a:r>
              <a:rPr lang="ru-RU" sz="1200" kern="1200">
                <a:solidFill>
                  <a:schemeClr val="tx1"/>
                </a:solidFill>
                <a:effectLst/>
                <a:latin typeface="Arial"/>
                <a:ea typeface="ＭＳ Ｐゴシック" charset="0"/>
                <a:cs typeface="Arial"/>
              </a:rPr>
              <a:t>"</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86</a:t>
            </a:fld>
            <a:endParaRPr lang="en-US" altLang="en-US">
              <a:solidFill>
                <a:prstClr val="black"/>
              </a:solidFill>
            </a:endParaRPr>
          </a:p>
        </p:txBody>
      </p:sp>
    </p:spTree>
    <p:extLst>
      <p:ext uri="{BB962C8B-B14F-4D97-AF65-F5344CB8AC3E}">
        <p14:creationId xmlns:p14="http://schemas.microsoft.com/office/powerpoint/2010/main" val="3242080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My Dad's own</a:t>
            </a:r>
            <a:r>
              <a:rPr lang="en-US" baseline="0"/>
              <a:t> insecurities also started very young.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Dad felt like he needed security—for his start in life was something few of us could imagine. I saw his birth certificate for the first time this month. It is hand-written in cursive, and under “name,” all it reads is, “Griffith.” No first name. No middle name. Just “Griffith.” But next to it is written in ALL CAPS the words “Harold Francis.” For his first 17 years he was known as “Harry Frank.” Harry was his grandpa and Frank was his father. </a:t>
            </a:r>
            <a:endParaRPr lang="en-US">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 Frank was his father.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8643650"/>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327164"/>
      </p:ext>
    </p:extLst>
  </p:cSld>
  <p:clrMapOvr>
    <a:masterClrMapping/>
  </p:clrMapOvr>
  <p:transition>
    <p:wheel spokes="0"/>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1614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9375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0C2DB-C6D1-9C40-8552-0D2C9B7788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6842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D9A15-FB5F-DA45-BE4C-1FFA07DA14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65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FB825-4FE9-D44B-A560-9D6B174F6A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068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A7ED3-0F76-0B4E-8925-BFC1A175B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40889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3C486-F664-AB46-8BDD-9E5FA0C2D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8912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6FA34-DAA4-984D-B375-945784CDB5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16582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6A398-8032-0F47-B1D7-CC9688A3D3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21989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13B95-D561-7F43-A272-DFDFEDA63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19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510373"/>
      </p:ext>
    </p:extLst>
  </p:cSld>
  <p:clrMapOvr>
    <a:masterClrMapping/>
  </p:clrMapOvr>
  <p:transition>
    <p:wheel spokes="0"/>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F0F36-4B9E-F549-A2AF-EC241DF88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1116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7FA95-B24F-6842-8279-3DB76FA846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37751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5B966-A7BB-F146-B801-2FBADACEED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5800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CBD3AF-82DF-1E49-A689-DD5E66E4A5C5}" type="slidenum">
              <a:rPr lang="en-US"/>
              <a:pPr>
                <a:defRPr/>
              </a:pPr>
              <a:t>‹#›</a:t>
            </a:fld>
            <a:endParaRPr lang="en-US"/>
          </a:p>
        </p:txBody>
      </p:sp>
    </p:spTree>
    <p:extLst>
      <p:ext uri="{BB962C8B-B14F-4D97-AF65-F5344CB8AC3E}">
        <p14:creationId xmlns:p14="http://schemas.microsoft.com/office/powerpoint/2010/main" val="112980948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359180A-94F9-6D48-8452-129703D4D139}" type="slidenum">
              <a:rPr lang="en-US"/>
              <a:pPr>
                <a:defRPr/>
              </a:pPr>
              <a:t>‹#›</a:t>
            </a:fld>
            <a:endParaRPr lang="en-US"/>
          </a:p>
        </p:txBody>
      </p:sp>
    </p:spTree>
    <p:extLst>
      <p:ext uri="{BB962C8B-B14F-4D97-AF65-F5344CB8AC3E}">
        <p14:creationId xmlns:p14="http://schemas.microsoft.com/office/powerpoint/2010/main" val="3611445422"/>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45899B5-30DA-D241-AC83-D5D0D142D317}" type="slidenum">
              <a:rPr lang="en-US"/>
              <a:pPr>
                <a:defRPr/>
              </a:pPr>
              <a:t>‹#›</a:t>
            </a:fld>
            <a:endParaRPr lang="en-US"/>
          </a:p>
        </p:txBody>
      </p:sp>
    </p:spTree>
    <p:extLst>
      <p:ext uri="{BB962C8B-B14F-4D97-AF65-F5344CB8AC3E}">
        <p14:creationId xmlns:p14="http://schemas.microsoft.com/office/powerpoint/2010/main" val="110481932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1610EAE-7F72-B949-A4C5-1F63B8E15194}" type="slidenum">
              <a:rPr lang="en-US"/>
              <a:pPr>
                <a:defRPr/>
              </a:pPr>
              <a:t>‹#›</a:t>
            </a:fld>
            <a:endParaRPr lang="en-US"/>
          </a:p>
        </p:txBody>
      </p:sp>
    </p:spTree>
    <p:extLst>
      <p:ext uri="{BB962C8B-B14F-4D97-AF65-F5344CB8AC3E}">
        <p14:creationId xmlns:p14="http://schemas.microsoft.com/office/powerpoint/2010/main" val="136831577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3D4AF4-FF2F-2541-8D84-509C7AF85F1A}" type="slidenum">
              <a:rPr lang="en-US"/>
              <a:pPr>
                <a:defRPr/>
              </a:pPr>
              <a:t>‹#›</a:t>
            </a:fld>
            <a:endParaRPr lang="en-US"/>
          </a:p>
        </p:txBody>
      </p:sp>
    </p:spTree>
    <p:extLst>
      <p:ext uri="{BB962C8B-B14F-4D97-AF65-F5344CB8AC3E}">
        <p14:creationId xmlns:p14="http://schemas.microsoft.com/office/powerpoint/2010/main" val="2677487119"/>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781F967-D5CB-4F49-B182-38A878A6355E}" type="slidenum">
              <a:rPr lang="en-US"/>
              <a:pPr>
                <a:defRPr/>
              </a:pPr>
              <a:t>‹#›</a:t>
            </a:fld>
            <a:endParaRPr lang="en-US"/>
          </a:p>
        </p:txBody>
      </p:sp>
    </p:spTree>
    <p:extLst>
      <p:ext uri="{BB962C8B-B14F-4D97-AF65-F5344CB8AC3E}">
        <p14:creationId xmlns:p14="http://schemas.microsoft.com/office/powerpoint/2010/main" val="212424727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248AF02E-3A3D-E64B-A8A2-E48C6D96CDA1}" type="slidenum">
              <a:rPr lang="en-US"/>
              <a:pPr>
                <a:defRPr/>
              </a:pPr>
              <a:t>‹#›</a:t>
            </a:fld>
            <a:endParaRPr lang="en-US"/>
          </a:p>
        </p:txBody>
      </p:sp>
    </p:spTree>
    <p:extLst>
      <p:ext uri="{BB962C8B-B14F-4D97-AF65-F5344CB8AC3E}">
        <p14:creationId xmlns:p14="http://schemas.microsoft.com/office/powerpoint/2010/main" val="4002218030"/>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lang="en-US"/>
              <a:pPr>
                <a:defRPr/>
              </a:pPr>
              <a:t>‹#›</a:t>
            </a:fld>
            <a:endParaRPr lang="en-US"/>
          </a:p>
        </p:txBody>
      </p:sp>
    </p:spTree>
    <p:extLst>
      <p:ext uri="{BB962C8B-B14F-4D97-AF65-F5344CB8AC3E}">
        <p14:creationId xmlns:p14="http://schemas.microsoft.com/office/powerpoint/2010/main" val="21836957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E080C39-AEFE-3F49-9135-3BBC1AB3B60B}" type="slidenum">
              <a:rPr lang="en-US"/>
              <a:pPr>
                <a:defRPr/>
              </a:pPr>
              <a:t>‹#›</a:t>
            </a:fld>
            <a:endParaRPr lang="en-US"/>
          </a:p>
        </p:txBody>
      </p:sp>
    </p:spTree>
    <p:extLst>
      <p:ext uri="{BB962C8B-B14F-4D97-AF65-F5344CB8AC3E}">
        <p14:creationId xmlns:p14="http://schemas.microsoft.com/office/powerpoint/2010/main" val="238069701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0E48E41-0954-A84B-8243-B7DC28674ECB}" type="slidenum">
              <a:rPr lang="en-US"/>
              <a:pPr>
                <a:defRPr/>
              </a:pPr>
              <a:t>‹#›</a:t>
            </a:fld>
            <a:endParaRPr lang="en-US"/>
          </a:p>
        </p:txBody>
      </p:sp>
    </p:spTree>
    <p:extLst>
      <p:ext uri="{BB962C8B-B14F-4D97-AF65-F5344CB8AC3E}">
        <p14:creationId xmlns:p14="http://schemas.microsoft.com/office/powerpoint/2010/main" val="310097545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5995249-8302-8948-86B5-055A00BB66C8}" type="slidenum">
              <a:rPr lang="en-US"/>
              <a:pPr>
                <a:defRPr/>
              </a:pPr>
              <a:t>‹#›</a:t>
            </a:fld>
            <a:endParaRPr lang="en-US"/>
          </a:p>
        </p:txBody>
      </p:sp>
    </p:spTree>
    <p:extLst>
      <p:ext uri="{BB962C8B-B14F-4D97-AF65-F5344CB8AC3E}">
        <p14:creationId xmlns:p14="http://schemas.microsoft.com/office/powerpoint/2010/main" val="214838473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6B7FC062-4D4A-5344-AD20-245679845D85}" type="slidenum">
              <a:rPr lang="en-US"/>
              <a:pPr>
                <a:defRPr/>
              </a:pPr>
              <a:t>‹#›</a:t>
            </a:fld>
            <a:endParaRPr lang="en-US"/>
          </a:p>
        </p:txBody>
      </p:sp>
    </p:spTree>
    <p:extLst>
      <p:ext uri="{BB962C8B-B14F-4D97-AF65-F5344CB8AC3E}">
        <p14:creationId xmlns:p14="http://schemas.microsoft.com/office/powerpoint/2010/main" val="415005238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249055455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88836134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335342861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92294321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101182230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32400035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lang="en-US"/>
              <a:pPr>
                <a:defRPr/>
              </a:pPr>
              <a:t>‹#›</a:t>
            </a:fld>
            <a:endParaRPr lang="en-US"/>
          </a:p>
        </p:txBody>
      </p:sp>
    </p:spTree>
    <p:extLst>
      <p:ext uri="{BB962C8B-B14F-4D97-AF65-F5344CB8AC3E}">
        <p14:creationId xmlns:p14="http://schemas.microsoft.com/office/powerpoint/2010/main" val="8166854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377420673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192238494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389786847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251020021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274908745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29299069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19841886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869528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831578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386471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lang="en-US"/>
              <a:pPr>
                <a:defRPr/>
              </a:pPr>
              <a:t>‹#›</a:t>
            </a:fld>
            <a:endParaRPr lang="en-US"/>
          </a:p>
        </p:txBody>
      </p:sp>
    </p:spTree>
    <p:extLst>
      <p:ext uri="{BB962C8B-B14F-4D97-AF65-F5344CB8AC3E}">
        <p14:creationId xmlns:p14="http://schemas.microsoft.com/office/powerpoint/2010/main" val="1535435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39395089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3186074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12371872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9540517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8468521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0969124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066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2858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4450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17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lang="en-US"/>
              <a:pPr>
                <a:defRPr/>
              </a:pPr>
              <a:t>‹#›</a:t>
            </a:fld>
            <a:endParaRPr lang="en-US"/>
          </a:p>
        </p:txBody>
      </p:sp>
    </p:spTree>
    <p:extLst>
      <p:ext uri="{BB962C8B-B14F-4D97-AF65-F5344CB8AC3E}">
        <p14:creationId xmlns:p14="http://schemas.microsoft.com/office/powerpoint/2010/main" val="36872298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3720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882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720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0754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689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771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691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5185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831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7380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lang="en-US"/>
              <a:pPr>
                <a:defRPr/>
              </a:pPr>
              <a:t>‹#›</a:t>
            </a:fld>
            <a:endParaRPr lang="en-US"/>
          </a:p>
        </p:txBody>
      </p:sp>
    </p:spTree>
    <p:extLst>
      <p:ext uri="{BB962C8B-B14F-4D97-AF65-F5344CB8AC3E}">
        <p14:creationId xmlns:p14="http://schemas.microsoft.com/office/powerpoint/2010/main" val="12810670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75761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610046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32054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9787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80482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07207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66089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96400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045232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0681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lang="en-US"/>
              <a:pPr>
                <a:defRPr/>
              </a:pPr>
              <a:t>‹#›</a:t>
            </a:fld>
            <a:endParaRPr lang="en-US"/>
          </a:p>
        </p:txBody>
      </p:sp>
    </p:spTree>
    <p:extLst>
      <p:ext uri="{BB962C8B-B14F-4D97-AF65-F5344CB8AC3E}">
        <p14:creationId xmlns:p14="http://schemas.microsoft.com/office/powerpoint/2010/main" val="941743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3704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1000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17128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735953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91180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11317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650109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15894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0335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84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lang="en-US"/>
              <a:pPr>
                <a:defRPr/>
              </a:pPr>
              <a:t>‹#›</a:t>
            </a:fld>
            <a:endParaRPr lang="en-US"/>
          </a:p>
        </p:txBody>
      </p:sp>
    </p:spTree>
    <p:extLst>
      <p:ext uri="{BB962C8B-B14F-4D97-AF65-F5344CB8AC3E}">
        <p14:creationId xmlns:p14="http://schemas.microsoft.com/office/powerpoint/2010/main" val="41515390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03605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2705106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4848717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15306240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5339455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17688889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2604323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30422571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30997921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360596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lang="en-US"/>
              <a:pPr>
                <a:defRPr/>
              </a:pPr>
              <a:t>‹#›</a:t>
            </a:fld>
            <a:endParaRPr lang="en-US"/>
          </a:p>
        </p:txBody>
      </p:sp>
    </p:spTree>
    <p:extLst>
      <p:ext uri="{BB962C8B-B14F-4D97-AF65-F5344CB8AC3E}">
        <p14:creationId xmlns:p14="http://schemas.microsoft.com/office/powerpoint/2010/main" val="5096891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20070535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33396628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71224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5876362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50097AA8-3ED3-9B41-AD8A-F883B9D93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9542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3384809-2505-FA4B-988C-028D5AF9DA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66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0F1A49C-2260-2245-A938-E19EA4C30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4975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3835DD0-06A4-4744-BE3F-54AE57384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2249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26125F8-FA0E-1C4E-97BA-02C180921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7895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8492D81-58F5-8447-87DE-FEE986CB3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47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40109"/>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lang="en-US"/>
              <a:pPr>
                <a:defRPr/>
              </a:pPr>
              <a:t>‹#›</a:t>
            </a:fld>
            <a:endParaRPr lang="en-US"/>
          </a:p>
        </p:txBody>
      </p:sp>
    </p:spTree>
    <p:extLst>
      <p:ext uri="{BB962C8B-B14F-4D97-AF65-F5344CB8AC3E}">
        <p14:creationId xmlns:p14="http://schemas.microsoft.com/office/powerpoint/2010/main" val="1053638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0A945F0-29FB-614A-A1A3-37821F812B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6641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F00A5DC-30E0-0C40-BCC6-A3163062C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74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4F239C6-604C-864B-8A92-57370FACA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6264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062F3D-7A14-FB44-9187-4AC8D459A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1164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018FC6-269A-2344-8C2A-241E1FDE35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257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a:defRPr/>
            </a:pPr>
            <a:fld id="{608166FB-7A01-8541-8DDD-7AE5F49FD06B}" type="slidenum">
              <a:rPr lang="en-US"/>
              <a:pPr>
                <a:defRPr/>
              </a:pPr>
              <a:t>‹#›</a:t>
            </a:fld>
            <a:endParaRPr lang="en-US"/>
          </a:p>
        </p:txBody>
      </p:sp>
    </p:spTree>
    <p:extLst>
      <p:ext uri="{BB962C8B-B14F-4D97-AF65-F5344CB8AC3E}">
        <p14:creationId xmlns:p14="http://schemas.microsoft.com/office/powerpoint/2010/main" val="3069316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E1AADD29-F4AE-1244-BEA8-B33EE186B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4743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D68A1796-92AA-D04F-ACDE-901F0CEB93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83999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6F6C484-6F8D-BA47-8217-F7A3E9D582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98166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B9D79806-E7A0-2145-88D1-8092EEB7FF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2473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lang="en-US"/>
              <a:pPr>
                <a:defRPr/>
              </a:pPr>
              <a:t>‹#›</a:t>
            </a:fld>
            <a:endParaRPr lang="en-US"/>
          </a:p>
        </p:txBody>
      </p:sp>
    </p:spTree>
    <p:extLst>
      <p:ext uri="{BB962C8B-B14F-4D97-AF65-F5344CB8AC3E}">
        <p14:creationId xmlns:p14="http://schemas.microsoft.com/office/powerpoint/2010/main" val="21608015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F653A0D3-0D9D-7943-807B-413A10ABBE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5924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6FAF07D-EE3A-F44C-A766-FCB9CEC73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639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A2B65D38-665C-3443-B165-73353A02C3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084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B504717-3EE9-BB4D-B4B5-8926FE081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7717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F2FF831A-7733-DD40-B082-144EA7004A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18892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E6DB94B4-BB4A-C046-89D4-745D5072AC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2233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lang="en-US"/>
              <a:pPr>
                <a:defRPr/>
              </a:pPr>
              <a:t>‹#›</a:t>
            </a:fld>
            <a:endParaRPr lang="en-US"/>
          </a:p>
        </p:txBody>
      </p:sp>
    </p:spTree>
    <p:extLst>
      <p:ext uri="{BB962C8B-B14F-4D97-AF65-F5344CB8AC3E}">
        <p14:creationId xmlns:p14="http://schemas.microsoft.com/office/powerpoint/2010/main" val="95363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0C2FC536-929A-764C-9799-11F938E18BE0}" type="slidenum">
              <a:rPr lang="en-US"/>
              <a:pPr>
                <a:defRPr/>
              </a:pPr>
              <a:t>‹#›</a:t>
            </a:fld>
            <a:endParaRPr lang="en-US"/>
          </a:p>
        </p:txBody>
      </p:sp>
    </p:spTree>
    <p:extLst>
      <p:ext uri="{BB962C8B-B14F-4D97-AF65-F5344CB8AC3E}">
        <p14:creationId xmlns:p14="http://schemas.microsoft.com/office/powerpoint/2010/main" val="154108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9C494C1-43B6-E443-8C63-600885E16E95}" type="slidenum">
              <a:rPr lang="en-US"/>
              <a:pPr>
                <a:defRPr/>
              </a:pPr>
              <a:t>‹#›</a:t>
            </a:fld>
            <a:endParaRPr lang="en-US"/>
          </a:p>
        </p:txBody>
      </p:sp>
    </p:spTree>
    <p:extLst>
      <p:ext uri="{BB962C8B-B14F-4D97-AF65-F5344CB8AC3E}">
        <p14:creationId xmlns:p14="http://schemas.microsoft.com/office/powerpoint/2010/main" val="3699743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5165A3-5FD7-054B-B2DC-4C72D92658E7}" type="slidenum">
              <a:rPr lang="en-US"/>
              <a:pPr>
                <a:defRPr/>
              </a:pPr>
              <a:t>‹#›</a:t>
            </a:fld>
            <a:endParaRPr lang="en-US"/>
          </a:p>
        </p:txBody>
      </p:sp>
    </p:spTree>
    <p:extLst>
      <p:ext uri="{BB962C8B-B14F-4D97-AF65-F5344CB8AC3E}">
        <p14:creationId xmlns:p14="http://schemas.microsoft.com/office/powerpoint/2010/main" val="562525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EAE8B08-CEA0-8A4F-80BD-CDEC6A83805E}" type="slidenum">
              <a:rPr lang="en-US"/>
              <a:pPr>
                <a:defRPr/>
              </a:pPr>
              <a:t>‹#›</a:t>
            </a:fld>
            <a:endParaRPr lang="en-US"/>
          </a:p>
        </p:txBody>
      </p:sp>
    </p:spTree>
    <p:extLst>
      <p:ext uri="{BB962C8B-B14F-4D97-AF65-F5344CB8AC3E}">
        <p14:creationId xmlns:p14="http://schemas.microsoft.com/office/powerpoint/2010/main" val="3012199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C41B83FB-85DE-6E43-9487-411855EB2185}" type="slidenum">
              <a:rPr lang="en-US"/>
              <a:pPr>
                <a:defRPr/>
              </a:pPr>
              <a:t>‹#›</a:t>
            </a:fld>
            <a:endParaRPr lang="en-US"/>
          </a:p>
        </p:txBody>
      </p:sp>
    </p:spTree>
    <p:extLst>
      <p:ext uri="{BB962C8B-B14F-4D97-AF65-F5344CB8AC3E}">
        <p14:creationId xmlns:p14="http://schemas.microsoft.com/office/powerpoint/2010/main" val="1095712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17C0BF3-945A-B04C-A8E8-D75B2640F857}" type="slidenum">
              <a:rPr lang="en-US"/>
              <a:pPr>
                <a:defRPr/>
              </a:pPr>
              <a:t>‹#›</a:t>
            </a:fld>
            <a:endParaRPr lang="en-US"/>
          </a:p>
        </p:txBody>
      </p:sp>
    </p:spTree>
    <p:extLst>
      <p:ext uri="{BB962C8B-B14F-4D97-AF65-F5344CB8AC3E}">
        <p14:creationId xmlns:p14="http://schemas.microsoft.com/office/powerpoint/2010/main" val="2231920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47D9E75-9E20-654E-B9C2-028FAE6B8CBD}" type="slidenum">
              <a:rPr lang="en-US"/>
              <a:pPr>
                <a:defRPr/>
              </a:pPr>
              <a:t>‹#›</a:t>
            </a:fld>
            <a:endParaRPr lang="en-US"/>
          </a:p>
        </p:txBody>
      </p:sp>
    </p:spTree>
    <p:extLst>
      <p:ext uri="{BB962C8B-B14F-4D97-AF65-F5344CB8AC3E}">
        <p14:creationId xmlns:p14="http://schemas.microsoft.com/office/powerpoint/2010/main" val="83043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6748572"/>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B0E7EA1-C54E-D140-9994-AEEA9E430294}" type="slidenum">
              <a:rPr lang="en-US"/>
              <a:pPr>
                <a:defRPr/>
              </a:pPr>
              <a:t>‹#›</a:t>
            </a:fld>
            <a:endParaRPr lang="en-US"/>
          </a:p>
        </p:txBody>
      </p:sp>
    </p:spTree>
    <p:extLst>
      <p:ext uri="{BB962C8B-B14F-4D97-AF65-F5344CB8AC3E}">
        <p14:creationId xmlns:p14="http://schemas.microsoft.com/office/powerpoint/2010/main" val="4229197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E594FB9-CBD4-BE42-B88C-E2ED0FAB9067}" type="slidenum">
              <a:rPr lang="en-US"/>
              <a:pPr>
                <a:defRPr/>
              </a:pPr>
              <a:t>‹#›</a:t>
            </a:fld>
            <a:endParaRPr lang="en-US"/>
          </a:p>
        </p:txBody>
      </p:sp>
    </p:spTree>
    <p:extLst>
      <p:ext uri="{BB962C8B-B14F-4D97-AF65-F5344CB8AC3E}">
        <p14:creationId xmlns:p14="http://schemas.microsoft.com/office/powerpoint/2010/main" val="2417380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F73B6A7-52F9-AB4A-AEF5-9A85B5D2411E}" type="slidenum">
              <a:rPr lang="en-US"/>
              <a:pPr>
                <a:defRPr/>
              </a:pPr>
              <a:t>‹#›</a:t>
            </a:fld>
            <a:endParaRPr lang="en-US"/>
          </a:p>
        </p:txBody>
      </p:sp>
    </p:spTree>
    <p:extLst>
      <p:ext uri="{BB962C8B-B14F-4D97-AF65-F5344CB8AC3E}">
        <p14:creationId xmlns:p14="http://schemas.microsoft.com/office/powerpoint/2010/main" val="3985996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DFD910-192C-184B-9F8C-C85698064DC0}" type="slidenum">
              <a:rPr lang="en-US"/>
              <a:pPr>
                <a:defRPr/>
              </a:pPr>
              <a:t>‹#›</a:t>
            </a:fld>
            <a:endParaRPr lang="en-US"/>
          </a:p>
        </p:txBody>
      </p:sp>
    </p:spTree>
    <p:extLst>
      <p:ext uri="{BB962C8B-B14F-4D97-AF65-F5344CB8AC3E}">
        <p14:creationId xmlns:p14="http://schemas.microsoft.com/office/powerpoint/2010/main" val="2884593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25AE983-F2DC-4542-88E5-0D93BF5A1159}" type="slidenum">
              <a:rPr lang="en-US"/>
              <a:pPr>
                <a:defRPr/>
              </a:pPr>
              <a:t>‹#›</a:t>
            </a:fld>
            <a:endParaRPr lang="en-US"/>
          </a:p>
        </p:txBody>
      </p:sp>
    </p:spTree>
    <p:extLst>
      <p:ext uri="{BB962C8B-B14F-4D97-AF65-F5344CB8AC3E}">
        <p14:creationId xmlns:p14="http://schemas.microsoft.com/office/powerpoint/2010/main" val="21318126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53DA4C4-FCDA-2448-BC37-78BEE8E6F8B5}" type="slidenum">
              <a:rPr lang="en-US"/>
              <a:pPr>
                <a:defRPr/>
              </a:pPr>
              <a:t>‹#›</a:t>
            </a:fld>
            <a:endParaRPr lang="en-US"/>
          </a:p>
        </p:txBody>
      </p:sp>
    </p:spTree>
    <p:extLst>
      <p:ext uri="{BB962C8B-B14F-4D97-AF65-F5344CB8AC3E}">
        <p14:creationId xmlns:p14="http://schemas.microsoft.com/office/powerpoint/2010/main" val="196540727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4C744F0-DC22-8B44-9840-F85B16DC91B6}" type="slidenum">
              <a:rPr lang="en-US"/>
              <a:pPr>
                <a:defRPr/>
              </a:pPr>
              <a:t>‹#›</a:t>
            </a:fld>
            <a:endParaRPr lang="en-US"/>
          </a:p>
        </p:txBody>
      </p:sp>
    </p:spTree>
    <p:extLst>
      <p:ext uri="{BB962C8B-B14F-4D97-AF65-F5344CB8AC3E}">
        <p14:creationId xmlns:p14="http://schemas.microsoft.com/office/powerpoint/2010/main" val="125832667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E58C9DD-8C44-F245-839D-10F9FE3F3811}" type="slidenum">
              <a:rPr lang="en-US"/>
              <a:pPr>
                <a:defRPr/>
              </a:pPr>
              <a:t>‹#›</a:t>
            </a:fld>
            <a:endParaRPr lang="en-US"/>
          </a:p>
        </p:txBody>
      </p:sp>
    </p:spTree>
    <p:extLst>
      <p:ext uri="{BB962C8B-B14F-4D97-AF65-F5344CB8AC3E}">
        <p14:creationId xmlns:p14="http://schemas.microsoft.com/office/powerpoint/2010/main" val="326116434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F7F716E-9D11-6345-9C47-C40E320C533E}" type="slidenum">
              <a:rPr lang="en-US"/>
              <a:pPr>
                <a:defRPr/>
              </a:pPr>
              <a:t>‹#›</a:t>
            </a:fld>
            <a:endParaRPr lang="en-US"/>
          </a:p>
        </p:txBody>
      </p:sp>
    </p:spTree>
    <p:extLst>
      <p:ext uri="{BB962C8B-B14F-4D97-AF65-F5344CB8AC3E}">
        <p14:creationId xmlns:p14="http://schemas.microsoft.com/office/powerpoint/2010/main" val="315145028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925E6A7-EB35-A54A-8B93-D585C7D04074}" type="slidenum">
              <a:rPr lang="en-US"/>
              <a:pPr>
                <a:defRPr/>
              </a:pPr>
              <a:t>‹#›</a:t>
            </a:fld>
            <a:endParaRPr lang="en-US"/>
          </a:p>
        </p:txBody>
      </p:sp>
    </p:spTree>
    <p:extLst>
      <p:ext uri="{BB962C8B-B14F-4D97-AF65-F5344CB8AC3E}">
        <p14:creationId xmlns:p14="http://schemas.microsoft.com/office/powerpoint/2010/main" val="2796549769"/>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367989"/>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6F94063-C7BD-BA43-974C-A85FCBBEEB72}" type="slidenum">
              <a:rPr lang="en-US"/>
              <a:pPr>
                <a:defRPr/>
              </a:pPr>
              <a:t>‹#›</a:t>
            </a:fld>
            <a:endParaRPr lang="en-US"/>
          </a:p>
        </p:txBody>
      </p:sp>
    </p:spTree>
    <p:extLst>
      <p:ext uri="{BB962C8B-B14F-4D97-AF65-F5344CB8AC3E}">
        <p14:creationId xmlns:p14="http://schemas.microsoft.com/office/powerpoint/2010/main" val="1382667606"/>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6EE9BB8-F978-8643-95A8-D004FFFA0996}" type="slidenum">
              <a:rPr lang="en-US"/>
              <a:pPr>
                <a:defRPr/>
              </a:pPr>
              <a:t>‹#›</a:t>
            </a:fld>
            <a:endParaRPr lang="en-US"/>
          </a:p>
        </p:txBody>
      </p:sp>
    </p:spTree>
    <p:extLst>
      <p:ext uri="{BB962C8B-B14F-4D97-AF65-F5344CB8AC3E}">
        <p14:creationId xmlns:p14="http://schemas.microsoft.com/office/powerpoint/2010/main" val="365505316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C5639E3-3F89-304F-8309-0CD2D99507D7}" type="slidenum">
              <a:rPr lang="en-US"/>
              <a:pPr>
                <a:defRPr/>
              </a:pPr>
              <a:t>‹#›</a:t>
            </a:fld>
            <a:endParaRPr lang="en-US"/>
          </a:p>
        </p:txBody>
      </p:sp>
    </p:spTree>
    <p:extLst>
      <p:ext uri="{BB962C8B-B14F-4D97-AF65-F5344CB8AC3E}">
        <p14:creationId xmlns:p14="http://schemas.microsoft.com/office/powerpoint/2010/main" val="407355131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7E4AB61-6C36-EB47-A67D-F56D2AE5C22A}" type="slidenum">
              <a:rPr lang="en-US"/>
              <a:pPr>
                <a:defRPr/>
              </a:pPr>
              <a:t>‹#›</a:t>
            </a:fld>
            <a:endParaRPr lang="en-US"/>
          </a:p>
        </p:txBody>
      </p:sp>
    </p:spTree>
    <p:extLst>
      <p:ext uri="{BB962C8B-B14F-4D97-AF65-F5344CB8AC3E}">
        <p14:creationId xmlns:p14="http://schemas.microsoft.com/office/powerpoint/2010/main" val="305635299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9E0CE9C-AD37-2F40-AC34-0A7BF6D36FB1}" type="slidenum">
              <a:rPr lang="en-US"/>
              <a:pPr>
                <a:defRPr/>
              </a:pPr>
              <a:t>‹#›</a:t>
            </a:fld>
            <a:endParaRPr lang="en-US"/>
          </a:p>
        </p:txBody>
      </p:sp>
    </p:spTree>
    <p:extLst>
      <p:ext uri="{BB962C8B-B14F-4D97-AF65-F5344CB8AC3E}">
        <p14:creationId xmlns:p14="http://schemas.microsoft.com/office/powerpoint/2010/main" val="2241510596"/>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5BE880-4461-654D-ADFA-93695AE92B49}" type="slidenum">
              <a:rPr lang="en-US"/>
              <a:pPr>
                <a:defRPr/>
              </a:pPr>
              <a:t>‹#›</a:t>
            </a:fld>
            <a:endParaRPr lang="en-US"/>
          </a:p>
        </p:txBody>
      </p:sp>
    </p:spTree>
    <p:extLst>
      <p:ext uri="{BB962C8B-B14F-4D97-AF65-F5344CB8AC3E}">
        <p14:creationId xmlns:p14="http://schemas.microsoft.com/office/powerpoint/2010/main" val="2071984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FE2BA8-7097-7949-8E9D-B4D527917EDE}" type="slidenum">
              <a:rPr lang="en-US"/>
              <a:pPr>
                <a:defRPr/>
              </a:pPr>
              <a:t>‹#›</a:t>
            </a:fld>
            <a:endParaRPr lang="en-US"/>
          </a:p>
        </p:txBody>
      </p:sp>
    </p:spTree>
    <p:extLst>
      <p:ext uri="{BB962C8B-B14F-4D97-AF65-F5344CB8AC3E}">
        <p14:creationId xmlns:p14="http://schemas.microsoft.com/office/powerpoint/2010/main" val="326297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90BF8-7C49-AC45-89D2-E8B06D81B5CC}" type="slidenum">
              <a:rPr lang="en-US"/>
              <a:pPr>
                <a:defRPr/>
              </a:pPr>
              <a:t>‹#›</a:t>
            </a:fld>
            <a:endParaRPr lang="en-US"/>
          </a:p>
        </p:txBody>
      </p:sp>
    </p:spTree>
    <p:extLst>
      <p:ext uri="{BB962C8B-B14F-4D97-AF65-F5344CB8AC3E}">
        <p14:creationId xmlns:p14="http://schemas.microsoft.com/office/powerpoint/2010/main" val="1441310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2618B-0590-A346-995F-A3F22683BB67}" type="slidenum">
              <a:rPr lang="en-US"/>
              <a:pPr>
                <a:defRPr/>
              </a:pPr>
              <a:t>‹#›</a:t>
            </a:fld>
            <a:endParaRPr lang="en-US"/>
          </a:p>
        </p:txBody>
      </p:sp>
    </p:spTree>
    <p:extLst>
      <p:ext uri="{BB962C8B-B14F-4D97-AF65-F5344CB8AC3E}">
        <p14:creationId xmlns:p14="http://schemas.microsoft.com/office/powerpoint/2010/main" val="222911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0DD644-60DD-E04D-AAB7-9F61F8D96F8E}" type="slidenum">
              <a:rPr lang="en-US"/>
              <a:pPr>
                <a:defRPr/>
              </a:pPr>
              <a:t>‹#›</a:t>
            </a:fld>
            <a:endParaRPr lang="en-US"/>
          </a:p>
        </p:txBody>
      </p:sp>
    </p:spTree>
    <p:extLst>
      <p:ext uri="{BB962C8B-B14F-4D97-AF65-F5344CB8AC3E}">
        <p14:creationId xmlns:p14="http://schemas.microsoft.com/office/powerpoint/2010/main" val="320217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432470"/>
      </p:ext>
    </p:extLst>
  </p:cSld>
  <p:clrMapOvr>
    <a:masterClrMapping/>
  </p:clrMapOvr>
  <p:transition>
    <p:wheel spokes="0"/>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EAC809-36A5-8342-A98F-A9C85C16ABC9}" type="slidenum">
              <a:rPr lang="en-US"/>
              <a:pPr>
                <a:defRPr/>
              </a:pPr>
              <a:t>‹#›</a:t>
            </a:fld>
            <a:endParaRPr lang="en-US"/>
          </a:p>
        </p:txBody>
      </p:sp>
    </p:spTree>
    <p:extLst>
      <p:ext uri="{BB962C8B-B14F-4D97-AF65-F5344CB8AC3E}">
        <p14:creationId xmlns:p14="http://schemas.microsoft.com/office/powerpoint/2010/main" val="705609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3D23FC-2A9B-2B49-B43A-3CE5D2F781C1}" type="slidenum">
              <a:rPr lang="en-US"/>
              <a:pPr>
                <a:defRPr/>
              </a:pPr>
              <a:t>‹#›</a:t>
            </a:fld>
            <a:endParaRPr lang="en-US"/>
          </a:p>
        </p:txBody>
      </p:sp>
    </p:spTree>
    <p:extLst>
      <p:ext uri="{BB962C8B-B14F-4D97-AF65-F5344CB8AC3E}">
        <p14:creationId xmlns:p14="http://schemas.microsoft.com/office/powerpoint/2010/main" val="2917610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C7C6EF-3D01-7644-BF9C-8FBD0984A2B2}" type="slidenum">
              <a:rPr lang="en-US"/>
              <a:pPr>
                <a:defRPr/>
              </a:pPr>
              <a:t>‹#›</a:t>
            </a:fld>
            <a:endParaRPr lang="en-US"/>
          </a:p>
        </p:txBody>
      </p:sp>
    </p:spTree>
    <p:extLst>
      <p:ext uri="{BB962C8B-B14F-4D97-AF65-F5344CB8AC3E}">
        <p14:creationId xmlns:p14="http://schemas.microsoft.com/office/powerpoint/2010/main" val="2057585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77D63B-A798-6741-8C71-6762FA17C75C}" type="slidenum">
              <a:rPr lang="en-US"/>
              <a:pPr>
                <a:defRPr/>
              </a:pPr>
              <a:t>‹#›</a:t>
            </a:fld>
            <a:endParaRPr lang="en-US"/>
          </a:p>
        </p:txBody>
      </p:sp>
    </p:spTree>
    <p:extLst>
      <p:ext uri="{BB962C8B-B14F-4D97-AF65-F5344CB8AC3E}">
        <p14:creationId xmlns:p14="http://schemas.microsoft.com/office/powerpoint/2010/main" val="436241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13C889-5613-A84A-BF0F-B18051C72377}" type="slidenum">
              <a:rPr lang="en-US"/>
              <a:pPr>
                <a:defRPr/>
              </a:pPr>
              <a:t>‹#›</a:t>
            </a:fld>
            <a:endParaRPr lang="en-US"/>
          </a:p>
        </p:txBody>
      </p:sp>
    </p:spTree>
    <p:extLst>
      <p:ext uri="{BB962C8B-B14F-4D97-AF65-F5344CB8AC3E}">
        <p14:creationId xmlns:p14="http://schemas.microsoft.com/office/powerpoint/2010/main" val="1795366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EAA01-A484-C640-AD54-AA5B9878009C}" type="slidenum">
              <a:rPr lang="en-US"/>
              <a:pPr>
                <a:defRPr/>
              </a:pPr>
              <a:t>‹#›</a:t>
            </a:fld>
            <a:endParaRPr lang="en-US"/>
          </a:p>
        </p:txBody>
      </p:sp>
    </p:spTree>
    <p:extLst>
      <p:ext uri="{BB962C8B-B14F-4D97-AF65-F5344CB8AC3E}">
        <p14:creationId xmlns:p14="http://schemas.microsoft.com/office/powerpoint/2010/main" val="3824318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402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06214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2165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193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27806636"/>
      </p:ext>
    </p:extLst>
  </p:cSld>
  <p:clrMapOvr>
    <a:masterClrMapping/>
  </p:clrMapOvr>
  <p:transition>
    <p:wheel spokes="0"/>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61238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55521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9644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8315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05935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05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8440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0825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63776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6710364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713842"/>
      </p:ext>
    </p:extLst>
  </p:cSld>
  <p:clrMapOvr>
    <a:masterClrMapping/>
  </p:clrMapOvr>
  <p:transition>
    <p:wheel spokes="0"/>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14229993"/>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52621090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22314503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819466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129580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03878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5422326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5971037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12650463"/>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2929326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008150"/>
      </p:ext>
    </p:extLst>
  </p:cSld>
  <p:clrMapOvr>
    <a:masterClrMapping/>
  </p:clrMapOvr>
  <p:transition>
    <p:wheel spokes="0"/>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53565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74350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318488"/>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86357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694008"/>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809907"/>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010279"/>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94987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30260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232854"/>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3291307"/>
      </p:ext>
    </p:extLst>
  </p:cSld>
  <p:clrMapOvr>
    <a:masterClrMapping/>
  </p:clrMapOvr>
  <p:transition>
    <p:wheel spokes="0"/>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62831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7861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3526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6983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88891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0633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22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6720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159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179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2.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32888" cy="6845300"/>
            <a:chOff x="0" y="0"/>
            <a:chExt cx="5753" cy="4312"/>
          </a:xfrm>
        </p:grpSpPr>
        <p:sp>
          <p:nvSpPr>
            <p:cNvPr id="3994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grpSp>
          <p:nvGrpSpPr>
            <p:cNvPr id="39942" name="Group 4"/>
            <p:cNvGrpSpPr>
              <a:grpSpLocks/>
            </p:cNvGrpSpPr>
            <p:nvPr/>
          </p:nvGrpSpPr>
          <p:grpSpPr bwMode="auto">
            <a:xfrm>
              <a:off x="246" y="204"/>
              <a:ext cx="5271" cy="3889"/>
              <a:chOff x="246" y="204"/>
              <a:chExt cx="5271" cy="3889"/>
            </a:xfrm>
          </p:grpSpPr>
          <p:sp>
            <p:nvSpPr>
              <p:cNvPr id="911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Narrow" pitchFamily="-105" charset="0"/>
                  <a:ea typeface="Times New Roman" pitchFamily="-105" charset="0"/>
                  <a:cs typeface="Times New Roman" pitchFamily="-105" charset="0"/>
                </a:endParaRPr>
              </a:p>
            </p:txBody>
          </p:sp>
          <p:sp>
            <p:nvSpPr>
              <p:cNvPr id="3994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4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5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996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9943" name="Group 28"/>
            <p:cNvGrpSpPr>
              <a:grpSpLocks/>
            </p:cNvGrpSpPr>
            <p:nvPr/>
          </p:nvGrpSpPr>
          <p:grpSpPr bwMode="auto">
            <a:xfrm>
              <a:off x="0" y="0"/>
              <a:ext cx="1246" cy="1232"/>
              <a:chOff x="0" y="0"/>
              <a:chExt cx="1246" cy="1232"/>
            </a:xfrm>
          </p:grpSpPr>
          <p:sp>
            <p:nvSpPr>
              <p:cNvPr id="3994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sp>
            <p:nvSpPr>
              <p:cNvPr id="3994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sp>
            <p:nvSpPr>
              <p:cNvPr id="3994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grpSp>
      </p:grpSp>
      <p:sp>
        <p:nvSpPr>
          <p:cNvPr id="74755" name="Text Box 32"/>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en-US" sz="900">
                <a:solidFill>
                  <a:srgbClr val="FFFFFF"/>
                </a:solidFill>
                <a:latin typeface="Arial" charset="0"/>
                <a:cs typeface="Times New Roman" charset="0"/>
              </a:rPr>
              <a:t>©2003 TBBMI</a:t>
            </a:r>
          </a:p>
        </p:txBody>
      </p:sp>
      <p:sp>
        <p:nvSpPr>
          <p:cNvPr id="91169" name="Rectangle 33"/>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cs typeface="Times New Roman" charset="0"/>
              </a:rPr>
              <a:t>7.5.03d.</a:t>
            </a:r>
          </a:p>
        </p:txBody>
      </p:sp>
    </p:spTree>
  </p:cSld>
  <p:clrMap bg1="dk2" tx1="lt1" bg2="dk1" tx2="lt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lnSpc>
                <a:spcPct val="100000"/>
              </a:lnSpc>
              <a:spcBef>
                <a:spcPct val="0"/>
              </a:spcBef>
              <a:buFontTx/>
              <a:buNone/>
              <a:defRPr/>
            </a:pPr>
            <a:endParaRPr kumimoji="0" lang="en-US" altLang="en-US" b="0">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lnSpc>
                <a:spcPct val="100000"/>
              </a:lnSpc>
              <a:spcBef>
                <a:spcPct val="0"/>
              </a:spcBef>
              <a:buFontTx/>
              <a:buNone/>
              <a:defRPr/>
            </a:pPr>
            <a:endParaRPr kumimoji="0" lang="en-US" altLang="en-US" b="0">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lnSpc>
                <a:spcPct val="100000"/>
              </a:lnSpc>
              <a:spcBef>
                <a:spcPct val="0"/>
              </a:spcBef>
              <a:buFontTx/>
              <a:buNone/>
              <a:defRPr/>
            </a:pPr>
            <a:fld id="{AAD39680-1F54-E141-9E32-973F00A29FA2}" type="slidenum">
              <a:rPr kumimoji="0" lang="en-US" altLang="en-US" b="0">
                <a:solidFill>
                  <a:srgbClr val="000000"/>
                </a:solidFill>
                <a:latin typeface="Times New Roman" charset="0"/>
              </a:rPr>
              <a:pPr eaLnBrk="1" hangingPunct="1">
                <a:lnSpc>
                  <a:spcPct val="100000"/>
                </a:lnSpc>
                <a:spcBef>
                  <a:spcPct val="0"/>
                </a:spcBef>
                <a:buFontTx/>
                <a:buNone/>
                <a:defRPr/>
              </a:pPr>
              <a:t>‹#›</a:t>
            </a:fld>
            <a:endParaRPr kumimoji="0" lang="en-US" altLang="en-US" b="0">
              <a:solidFill>
                <a:srgbClr val="000000"/>
              </a:solidFill>
              <a:latin typeface="Times New Roman" charset="0"/>
            </a:endParaRPr>
          </a:p>
        </p:txBody>
      </p:sp>
    </p:spTree>
    <p:extLst>
      <p:ext uri="{BB962C8B-B14F-4D97-AF65-F5344CB8AC3E}">
        <p14:creationId xmlns:p14="http://schemas.microsoft.com/office/powerpoint/2010/main" val="3361854020"/>
      </p:ext>
    </p:extLst>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 id="2147487445" r:id="rId9"/>
    <p:sldLayoutId id="2147487446" r:id="rId10"/>
    <p:sldLayoutId id="2147487447"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eaLnBrk="1" hangingPunct="1">
              <a:lnSpc>
                <a:spcPct val="100000"/>
              </a:lnSpc>
              <a:spcBef>
                <a:spcPct val="0"/>
              </a:spcBef>
              <a:buFontTx/>
              <a:buNone/>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eaLnBrk="1" hangingPunct="1">
              <a:lnSpc>
                <a:spcPct val="100000"/>
              </a:lnSpc>
              <a:spcBef>
                <a:spcPct val="0"/>
              </a:spcBef>
              <a:buFontTx/>
              <a:buNone/>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eaLnBrk="1" hangingPunct="1">
              <a:lnSpc>
                <a:spcPct val="100000"/>
              </a:lnSpc>
              <a:spcBef>
                <a:spcPct val="0"/>
              </a:spcBef>
              <a:buFontTx/>
              <a:buNone/>
              <a:defRPr/>
            </a:pPr>
            <a:fld id="{0C51EB5B-F75C-D04E-A71B-06104D0E2A94}" type="slidenum">
              <a:rPr lang="en-US"/>
              <a:pPr eaLnBrk="1" hangingPunct="1">
                <a:lnSpc>
                  <a:spcPct val="100000"/>
                </a:lnSpc>
                <a:spcBef>
                  <a:spcPct val="0"/>
                </a:spcBef>
                <a:buFontTx/>
                <a:buNone/>
                <a:defRPr/>
              </a:pPr>
              <a:t>‹#›</a:t>
            </a:fld>
            <a:endParaRPr lang="en-US"/>
          </a:p>
        </p:txBody>
      </p:sp>
    </p:spTree>
    <p:extLst>
      <p:ext uri="{BB962C8B-B14F-4D97-AF65-F5344CB8AC3E}">
        <p14:creationId xmlns:p14="http://schemas.microsoft.com/office/powerpoint/2010/main" val="12820228"/>
      </p:ext>
    </p:extLst>
  </p:cSld>
  <p:clrMap bg1="lt1" tx1="dk1" bg2="lt2" tx2="dk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lnSpc>
                <a:spcPct val="100000"/>
              </a:lnSpc>
              <a:spcBef>
                <a:spcPct val="0"/>
              </a:spcBef>
              <a:buFontTx/>
              <a:buNone/>
              <a:defRPr/>
            </a:pPr>
            <a:endParaRPr kumimoji="0"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lnSpc>
                <a:spcPct val="100000"/>
              </a:lnSpc>
              <a:spcBef>
                <a:spcPct val="0"/>
              </a:spcBef>
              <a:buFontTx/>
              <a:buNone/>
              <a:defRPr/>
            </a:pPr>
            <a:endParaRPr kumimoji="0"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lnSpc>
                <a:spcPct val="100000"/>
              </a:lnSpc>
              <a:spcBef>
                <a:spcPct val="0"/>
              </a:spcBef>
              <a:buFontTx/>
              <a:buNone/>
              <a:defRPr/>
            </a:pPr>
            <a:fld id="{FB4E8B0F-CE89-DD45-8B35-520116E0125B}" type="slidenum">
              <a:rPr kumimoji="0" lang="en-US" b="0"/>
              <a:pPr eaLnBrk="1" hangingPunct="1">
                <a:lnSpc>
                  <a:spcPct val="100000"/>
                </a:lnSpc>
                <a:spcBef>
                  <a:spcPct val="0"/>
                </a:spcBef>
                <a:buFontTx/>
                <a:buNone/>
                <a:defRPr/>
              </a:pPr>
              <a:t>‹#›</a:t>
            </a:fld>
            <a:endParaRPr kumimoji="0" lang="en-US" b="0"/>
          </a:p>
        </p:txBody>
      </p:sp>
    </p:spTree>
    <p:extLst>
      <p:ext uri="{BB962C8B-B14F-4D97-AF65-F5344CB8AC3E}">
        <p14:creationId xmlns:p14="http://schemas.microsoft.com/office/powerpoint/2010/main" val="2801682642"/>
      </p:ext>
    </p:extLst>
  </p:cSld>
  <p:clrMap bg1="dk2" tx1="lt1" bg2="dk1" tx2="lt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eaLnBrk="1" hangingPunct="1">
              <a:lnSpc>
                <a:spcPct val="100000"/>
              </a:lnSpc>
              <a:spcBef>
                <a:spcPct val="0"/>
              </a:spcBef>
              <a:buFontTx/>
              <a:buNone/>
              <a:defRPr/>
            </a:pPr>
            <a:endParaRPr kumimoji="0" lang="en-US" b="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eaLnBrk="1" hangingPunct="1">
              <a:lnSpc>
                <a:spcPct val="100000"/>
              </a:lnSpc>
              <a:spcBef>
                <a:spcPct val="0"/>
              </a:spcBef>
              <a:buFontTx/>
              <a:buNone/>
              <a:defRPr/>
            </a:pPr>
            <a:endParaRPr kumimoji="0" lang="en-US" b="0"/>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eaLnBrk="1" hangingPunct="1">
              <a:lnSpc>
                <a:spcPct val="100000"/>
              </a:lnSpc>
              <a:spcBef>
                <a:spcPct val="0"/>
              </a:spcBef>
              <a:buFontTx/>
              <a:buNone/>
              <a:defRPr/>
            </a:pPr>
            <a:fld id="{BAC375AF-42FD-0A48-AD90-ABF58A8A770E}" type="slidenum">
              <a:rPr kumimoji="0" lang="en-US"/>
              <a:pPr eaLnBrk="1" hangingPunct="1">
                <a:lnSpc>
                  <a:spcPct val="100000"/>
                </a:lnSpc>
                <a:spcBef>
                  <a:spcPct val="0"/>
                </a:spcBef>
                <a:buFontTx/>
                <a:buNone/>
                <a:defRPr/>
              </a:pPr>
              <a:t>‹#›</a:t>
            </a:fld>
            <a:endParaRPr kumimoji="0"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3741641114"/>
      </p:ext>
    </p:extLst>
  </p:cSld>
  <p:clrMap bg1="lt1" tx1="dk1" bg2="lt2" tx2="dk2" accent1="accent1" accent2="accent2" accent3="accent3" accent4="accent4" accent5="accent5" accent6="accent6" hlink="hlink" folHlink="folHlink"/>
  <p:sldLayoutIdLst>
    <p:sldLayoutId id="2147487714" r:id="rId1"/>
    <p:sldLayoutId id="2147487715" r:id="rId2"/>
    <p:sldLayoutId id="2147487716" r:id="rId3"/>
    <p:sldLayoutId id="2147487717" r:id="rId4"/>
    <p:sldLayoutId id="2147487718" r:id="rId5"/>
    <p:sldLayoutId id="2147487719" r:id="rId6"/>
    <p:sldLayoutId id="2147487720" r:id="rId7"/>
    <p:sldLayoutId id="2147487721" r:id="rId8"/>
    <p:sldLayoutId id="2147487722" r:id="rId9"/>
    <p:sldLayoutId id="2147487723" r:id="rId10"/>
    <p:sldLayoutId id="2147487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lnSpc>
                <a:spcPct val="100000"/>
              </a:lnSpc>
              <a:spcBef>
                <a:spcPct val="0"/>
              </a:spcBef>
              <a:buFontTx/>
              <a:buNone/>
              <a:defRPr/>
            </a:pPr>
            <a:fld id="{97D7A15C-BA3C-4C47-93D9-7EC7623FA359}" type="slidenum">
              <a:rPr kumimoji="0" lang="en-US" b="0">
                <a:solidFill>
                  <a:srgbClr val="000000"/>
                </a:solidFill>
              </a:rPr>
              <a:pPr>
                <a:lnSpc>
                  <a:spcPct val="100000"/>
                </a:lnSpc>
                <a:spcBef>
                  <a:spcPct val="0"/>
                </a:spcBef>
                <a:buFontTx/>
                <a:buNone/>
                <a:defRPr/>
              </a:pPr>
              <a:t>‹#›</a:t>
            </a:fld>
            <a:endParaRPr kumimoji="0" lang="en-US" b="0">
              <a:solidFill>
                <a:srgbClr val="000000"/>
              </a:solidFill>
            </a:endParaRPr>
          </a:p>
        </p:txBody>
      </p:sp>
    </p:spTree>
    <p:extLst>
      <p:ext uri="{BB962C8B-B14F-4D97-AF65-F5344CB8AC3E}">
        <p14:creationId xmlns:p14="http://schemas.microsoft.com/office/powerpoint/2010/main" val="1275676607"/>
      </p:ext>
    </p:extLst>
  </p:cSld>
  <p:clrMap bg1="lt1" tx1="dk1" bg2="lt2" tx2="dk2" accent1="accent1" accent2="accent2" accent3="accent3" accent4="accent4" accent5="accent5" accent6="accent6" hlink="hlink" folHlink="folHlink"/>
  <p:sldLayoutIdLst>
    <p:sldLayoutId id="2147487737" r:id="rId1"/>
    <p:sldLayoutId id="2147487738" r:id="rId2"/>
    <p:sldLayoutId id="2147487739" r:id="rId3"/>
    <p:sldLayoutId id="2147487740" r:id="rId4"/>
    <p:sldLayoutId id="2147487741" r:id="rId5"/>
    <p:sldLayoutId id="2147487742" r:id="rId6"/>
    <p:sldLayoutId id="2147487743" r:id="rId7"/>
    <p:sldLayoutId id="2147487744" r:id="rId8"/>
    <p:sldLayoutId id="2147487745" r:id="rId9"/>
    <p:sldLayoutId id="2147487746" r:id="rId10"/>
    <p:sldLayoutId id="2147487747" r:id="rId11"/>
    <p:sldLayoutId id="2147487748" r:id="rId12"/>
    <p:sldLayoutId id="2147487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nSpc>
                <a:spcPct val="100000"/>
              </a:lnSpc>
              <a:spcBef>
                <a:spcPct val="0"/>
              </a:spcBef>
              <a:buFontTx/>
              <a:buNone/>
              <a:defRPr/>
            </a:pPr>
            <a:endParaRPr kumimoji="0"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lnSpc>
                <a:spcPct val="100000"/>
              </a:lnSpc>
              <a:spcBef>
                <a:spcPct val="0"/>
              </a:spcBef>
              <a:buFontTx/>
              <a:buNone/>
              <a:defRPr/>
            </a:pPr>
            <a:endParaRPr kumimoji="0"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lnSpc>
                <a:spcPct val="100000"/>
              </a:lnSpc>
              <a:spcBef>
                <a:spcPct val="0"/>
              </a:spcBef>
              <a:buFontTx/>
              <a:buNone/>
              <a:defRPr/>
            </a:pPr>
            <a:fld id="{E96FFD9D-FB4A-5F4E-86CA-E1E188EF93FA}" type="slidenum">
              <a:rPr kumimoji="0" lang="en-US" b="0">
                <a:solidFill>
                  <a:srgbClr val="000000"/>
                </a:solidFill>
                <a:latin typeface="Arial" charset="0"/>
              </a:rPr>
              <a:pPr>
                <a:lnSpc>
                  <a:spcPct val="100000"/>
                </a:lnSpc>
                <a:spcBef>
                  <a:spcPct val="0"/>
                </a:spcBef>
                <a:buFontTx/>
                <a:buNone/>
                <a:defRPr/>
              </a:pPr>
              <a:t>‹#›</a:t>
            </a:fld>
            <a:endParaRPr kumimoji="0" lang="en-US" b="0">
              <a:solidFill>
                <a:srgbClr val="000000"/>
              </a:solidFill>
              <a:latin typeface="Arial" charset="0"/>
            </a:endParaRPr>
          </a:p>
        </p:txBody>
      </p:sp>
    </p:spTree>
    <p:extLst>
      <p:ext uri="{BB962C8B-B14F-4D97-AF65-F5344CB8AC3E}">
        <p14:creationId xmlns:p14="http://schemas.microsoft.com/office/powerpoint/2010/main" val="118272316"/>
      </p:ext>
    </p:extLst>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lnSpc>
                <a:spcPct val="100000"/>
              </a:lnSpc>
              <a:spcBef>
                <a:spcPct val="0"/>
              </a:spcBef>
              <a:buFontTx/>
              <a:buNone/>
              <a:defRPr/>
            </a:pPr>
            <a:fld id="{EA941074-0F23-9640-BA01-C33DEBAA9D6C}" type="slidenum">
              <a:rPr kumimoji="0" lang="en-US" b="0">
                <a:solidFill>
                  <a:srgbClr val="000000"/>
                </a:solidFill>
                <a:latin typeface="Times New Roman" charset="0"/>
              </a:rPr>
              <a:pPr eaLnBrk="1" hangingPunct="1">
                <a:lnSpc>
                  <a:spcPct val="100000"/>
                </a:lnSpc>
                <a:spcBef>
                  <a:spcPct val="0"/>
                </a:spcBef>
                <a:buFontTx/>
                <a:buNone/>
                <a:defRPr/>
              </a:pPr>
              <a:t>‹#›</a:t>
            </a:fld>
            <a:endParaRPr kumimoji="0" lang="en-US" b="0">
              <a:solidFill>
                <a:srgbClr val="000000"/>
              </a:solidFill>
              <a:latin typeface="Times New Roman" charset="0"/>
            </a:endParaRPr>
          </a:p>
        </p:txBody>
      </p:sp>
    </p:spTree>
    <p:extLst>
      <p:ext uri="{BB962C8B-B14F-4D97-AF65-F5344CB8AC3E}">
        <p14:creationId xmlns:p14="http://schemas.microsoft.com/office/powerpoint/2010/main" val="2527854349"/>
      </p:ext>
    </p:extLst>
  </p:cSld>
  <p:clrMap bg1="lt1" tx1="dk1" bg2="lt2" tx2="dk2" accent1="accent1" accent2="accent2" accent3="accent3" accent4="accent4" accent5="accent5" accent6="accent6" hlink="hlink" folHlink="folHlink"/>
  <p:sldLayoutIdLst>
    <p:sldLayoutId id="2147487763" r:id="rId1"/>
    <p:sldLayoutId id="2147487764" r:id="rId2"/>
    <p:sldLayoutId id="2147487765" r:id="rId3"/>
    <p:sldLayoutId id="2147487766" r:id="rId4"/>
    <p:sldLayoutId id="2147487767" r:id="rId5"/>
    <p:sldLayoutId id="2147487768" r:id="rId6"/>
    <p:sldLayoutId id="2147487769" r:id="rId7"/>
    <p:sldLayoutId id="2147487770" r:id="rId8"/>
    <p:sldLayoutId id="2147487771" r:id="rId9"/>
    <p:sldLayoutId id="2147487772" r:id="rId10"/>
    <p:sldLayoutId id="214748777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lnSpc>
                <a:spcPct val="100000"/>
              </a:lnSpc>
              <a:buFontTx/>
              <a:buNone/>
              <a:defRPr/>
            </a:pPr>
            <a:endParaRPr kumimoji="0"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lnSpc>
                <a:spcPct val="100000"/>
              </a:lnSpc>
              <a:buFontTx/>
              <a:buNone/>
              <a:defRPr/>
            </a:pPr>
            <a:endParaRPr kumimoji="0"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lnSpc>
                <a:spcPct val="100000"/>
              </a:lnSpc>
              <a:buFontTx/>
              <a:buNone/>
              <a:defRPr/>
            </a:pPr>
            <a:fld id="{38897548-9C6D-6D41-B47D-E15ED9C905FA}" type="slidenum">
              <a:rPr kumimoji="0" lang="en-US" b="0"/>
              <a:pPr eaLnBrk="1" hangingPunct="1">
                <a:lnSpc>
                  <a:spcPct val="100000"/>
                </a:lnSpc>
                <a:buFontTx/>
                <a:buNone/>
                <a:defRPr/>
              </a:pPr>
              <a:t>‹#›</a:t>
            </a:fld>
            <a:endParaRPr kumimoji="0" lang="en-US" b="0"/>
          </a:p>
        </p:txBody>
      </p:sp>
    </p:spTree>
    <p:extLst>
      <p:ext uri="{BB962C8B-B14F-4D97-AF65-F5344CB8AC3E}">
        <p14:creationId xmlns:p14="http://schemas.microsoft.com/office/powerpoint/2010/main" val="2028096151"/>
      </p:ext>
    </p:extLst>
  </p:cSld>
  <p:clrMap bg1="lt1" tx1="dk1" bg2="lt2" tx2="dk2" accent1="accent1" accent2="accent2" accent3="accent3" accent4="accent4" accent5="accent5" accent6="accent6" hlink="hlink" folHlink="folHlink"/>
  <p:sldLayoutIdLst>
    <p:sldLayoutId id="2147487775" r:id="rId1"/>
    <p:sldLayoutId id="2147487776" r:id="rId2"/>
    <p:sldLayoutId id="2147487777" r:id="rId3"/>
    <p:sldLayoutId id="2147487778" r:id="rId4"/>
    <p:sldLayoutId id="2147487779" r:id="rId5"/>
    <p:sldLayoutId id="2147487780" r:id="rId6"/>
    <p:sldLayoutId id="2147487781" r:id="rId7"/>
    <p:sldLayoutId id="2147487782" r:id="rId8"/>
    <p:sldLayoutId id="2147487783" r:id="rId9"/>
    <p:sldLayoutId id="2147487784" r:id="rId10"/>
    <p:sldLayoutId id="2147487785" r:id="rId11"/>
    <p:sldLayoutId id="2147487786" r:id="rId12"/>
    <p:sldLayoutId id="214748778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13315"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3316"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B08706DC-0CDF-B84F-8329-E99C77C57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348812"/>
      </p:ext>
    </p:extLst>
  </p:cSld>
  <p:clrMap bg1="lt1" tx1="dk1" bg2="lt2" tx2="dk2" accent1="accent1" accent2="accent2" accent3="accent3" accent4="accent4" accent5="accent5" accent6="accent6" hlink="hlink" folHlink="folHlink"/>
  <p:sldLayoutIdLst>
    <p:sldLayoutId id="2147487789" r:id="rId1"/>
    <p:sldLayoutId id="2147487790" r:id="rId2"/>
    <p:sldLayoutId id="2147487791" r:id="rId3"/>
    <p:sldLayoutId id="2147487792" r:id="rId4"/>
    <p:sldLayoutId id="2147487793" r:id="rId5"/>
    <p:sldLayoutId id="2147487794" r:id="rId6"/>
    <p:sldLayoutId id="2147487795" r:id="rId7"/>
    <p:sldLayoutId id="2147487796" r:id="rId8"/>
    <p:sldLayoutId id="2147487797" r:id="rId9"/>
    <p:sldLayoutId id="2147487798" r:id="rId10"/>
    <p:sldLayoutId id="214748779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572966"/>
      </p:ext>
    </p:extLst>
  </p:cSld>
  <p:clrMap bg1="dk2" tx1="lt1" bg2="dk1" tx2="lt2" accent1="accent1" accent2="accent2" accent3="accent3" accent4="accent4" accent5="accent5" accent6="accent6" hlink="hlink" folHlink="folHlink"/>
  <p:sldLayoutIdLst>
    <p:sldLayoutId id="2147487801" r:id="rId1"/>
    <p:sldLayoutId id="2147487802" r:id="rId2"/>
    <p:sldLayoutId id="2147487803" r:id="rId3"/>
    <p:sldLayoutId id="2147487804" r:id="rId4"/>
    <p:sldLayoutId id="2147487805" r:id="rId5"/>
    <p:sldLayoutId id="2147487806" r:id="rId6"/>
    <p:sldLayoutId id="2147487807" r:id="rId7"/>
    <p:sldLayoutId id="2147487808" r:id="rId8"/>
    <p:sldLayoutId id="2147487809" r:id="rId9"/>
    <p:sldLayoutId id="2147487810" r:id="rId10"/>
    <p:sldLayoutId id="214748781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34933946-CA56-044A-A777-2B8D1265DFF3}" type="slidenum">
              <a:rPr lang="en-US"/>
              <a:pPr>
                <a:defRPr/>
              </a:pPr>
              <a:t>‹#›</a:t>
            </a:fld>
            <a:endParaRPr lang="en-US"/>
          </a:p>
        </p:txBody>
      </p:sp>
      <p:grpSp>
        <p:nvGrpSpPr>
          <p:cNvPr id="921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9216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064" r:id="rId1"/>
    <p:sldLayoutId id="2147487065" r:id="rId2"/>
    <p:sldLayoutId id="2147487066" r:id="rId3"/>
    <p:sldLayoutId id="2147487067" r:id="rId4"/>
    <p:sldLayoutId id="2147487068" r:id="rId5"/>
    <p:sldLayoutId id="2147487069" r:id="rId6"/>
    <p:sldLayoutId id="2147487070" r:id="rId7"/>
    <p:sldLayoutId id="2147487071" r:id="rId8"/>
    <p:sldLayoutId id="2147487072" r:id="rId9"/>
    <p:sldLayoutId id="2147487073" r:id="rId10"/>
    <p:sldLayoutId id="2147487074"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defRPr>
            </a:lvl1pPr>
          </a:lstStyle>
          <a:p>
            <a:pPr>
              <a:defRPr/>
            </a:pPr>
            <a:fld id="{31A650DC-872F-7D43-8183-D08BA7DFFE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75" r:id="rId1"/>
    <p:sldLayoutId id="2147487076" r:id="rId2"/>
    <p:sldLayoutId id="2147487077" r:id="rId3"/>
    <p:sldLayoutId id="2147487078" r:id="rId4"/>
    <p:sldLayoutId id="2147487079" r:id="rId5"/>
    <p:sldLayoutId id="2147487080" r:id="rId6"/>
    <p:sldLayoutId id="2147487081" r:id="rId7"/>
    <p:sldLayoutId id="2147487082" r:id="rId8"/>
    <p:sldLayoutId id="2147487083" r:id="rId9"/>
    <p:sldLayoutId id="2147487084" r:id="rId10"/>
    <p:sldLayoutId id="2147487085"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1DCDDF1A-B6F9-6849-B41C-E5E2D3FB69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16" r:id="rId1"/>
    <p:sldLayoutId id="2147487017" r:id="rId2"/>
    <p:sldLayoutId id="2147487018" r:id="rId3"/>
    <p:sldLayoutId id="2147487019" r:id="rId4"/>
    <p:sldLayoutId id="2147487020" r:id="rId5"/>
    <p:sldLayoutId id="2147487021" r:id="rId6"/>
    <p:sldLayoutId id="2147487022" r:id="rId7"/>
    <p:sldLayoutId id="2147487023" r:id="rId8"/>
    <p:sldLayoutId id="2147487024" r:id="rId9"/>
    <p:sldLayoutId id="2147487025" r:id="rId10"/>
    <p:sldLayoutId id="214748702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lnSpc>
                <a:spcPct val="100000"/>
              </a:lnSpc>
              <a:spcBef>
                <a:spcPct val="0"/>
              </a:spcBef>
              <a:buFontTx/>
              <a:buNone/>
              <a:defRPr/>
            </a:pPr>
            <a:endParaRPr kumimoji="0"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lnSpc>
                <a:spcPct val="100000"/>
              </a:lnSpc>
              <a:spcBef>
                <a:spcPct val="0"/>
              </a:spcBef>
              <a:buFontTx/>
              <a:buNone/>
              <a:defRPr/>
            </a:pPr>
            <a:endParaRPr kumimoji="0"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lnSpc>
                <a:spcPct val="100000"/>
              </a:lnSpc>
              <a:spcBef>
                <a:spcPct val="0"/>
              </a:spcBef>
              <a:buFontTx/>
              <a:buNone/>
              <a:defRPr/>
            </a:pPr>
            <a:fld id="{C7FCEC4A-0619-534F-AB0C-4C4D1986DF16}" type="slidenum">
              <a:rPr kumimoji="0" lang="en-US" b="0"/>
              <a:pPr>
                <a:lnSpc>
                  <a:spcPct val="100000"/>
                </a:lnSpc>
                <a:spcBef>
                  <a:spcPct val="0"/>
                </a:spcBef>
                <a:buFontTx/>
                <a:buNone/>
                <a:defRPr/>
              </a:pPr>
              <a:t>‹#›</a:t>
            </a:fld>
            <a:endParaRPr kumimoji="0" lang="en-US" b="0"/>
          </a:p>
        </p:txBody>
      </p:sp>
    </p:spTree>
    <p:extLst>
      <p:ext uri="{BB962C8B-B14F-4D97-AF65-F5344CB8AC3E}">
        <p14:creationId xmlns:p14="http://schemas.microsoft.com/office/powerpoint/2010/main" val="2532297239"/>
      </p:ext>
    </p:extLst>
  </p:cSld>
  <p:clrMap bg1="lt1" tx1="dk1" bg2="lt2" tx2="dk2" accent1="accent1" accent2="accent2" accent3="accent3" accent4="accent4" accent5="accent5" accent6="accent6" hlink="hlink" folHlink="folHlink"/>
  <p:sldLayoutIdLst>
    <p:sldLayoutId id="2147487213" r:id="rId1"/>
    <p:sldLayoutId id="2147487214" r:id="rId2"/>
    <p:sldLayoutId id="2147487215" r:id="rId3"/>
    <p:sldLayoutId id="2147487216" r:id="rId4"/>
    <p:sldLayoutId id="2147487217" r:id="rId5"/>
    <p:sldLayoutId id="2147487218" r:id="rId6"/>
    <p:sldLayoutId id="2147487219" r:id="rId7"/>
    <p:sldLayoutId id="2147487220" r:id="rId8"/>
    <p:sldLayoutId id="2147487221" r:id="rId9"/>
    <p:sldLayoutId id="2147487222" r:id="rId10"/>
    <p:sldLayoutId id="2147487223" r:id="rId11"/>
    <p:sldLayoutId id="2147487224" r:id="rId12"/>
    <p:sldLayoutId id="21474872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defRPr/>
            </a:pPr>
            <a:r>
              <a:rPr kumimoji="0" lang="en-US" sz="900">
                <a:solidFill>
                  <a:srgbClr val="FFFFFF"/>
                </a:solidFill>
                <a:latin typeface="Arial" charset="0"/>
              </a:rPr>
              <a:t>© </a:t>
            </a:r>
            <a:r>
              <a:rPr kumimoji="0" lang="en-US" sz="1000">
                <a:solidFill>
                  <a:srgbClr val="FFFFFF"/>
                </a:solidFill>
                <a:latin typeface="Arial" charset="0"/>
              </a:rPr>
              <a:t>2006 </a:t>
            </a:r>
            <a:r>
              <a:rPr kumimoji="0" lang="en-US" sz="90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925598109"/>
      </p:ext>
    </p:extLst>
  </p:cSld>
  <p:clrMap bg1="dk2" tx1="lt1" bg2="dk1" tx2="lt2" accent1="accent1" accent2="accent2" accent3="accent3" accent4="accent4" accent5="accent5" accent6="accent6" hlink="hlink" folHlink="folHlink"/>
  <p:sldLayoutIdLst>
    <p:sldLayoutId id="2147487324" r:id="rId1"/>
    <p:sldLayoutId id="2147487325" r:id="rId2"/>
    <p:sldLayoutId id="2147487326" r:id="rId3"/>
    <p:sldLayoutId id="2147487327" r:id="rId4"/>
    <p:sldLayoutId id="2147487328" r:id="rId5"/>
    <p:sldLayoutId id="2147487329" r:id="rId6"/>
    <p:sldLayoutId id="2147487330" r:id="rId7"/>
    <p:sldLayoutId id="2147487331" r:id="rId8"/>
    <p:sldLayoutId id="2147487332" r:id="rId9"/>
    <p:sldLayoutId id="2147487333" r:id="rId10"/>
    <p:sldLayoutId id="214748733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lnSpc>
                <a:spcPct val="100000"/>
              </a:lnSpc>
              <a:spcBef>
                <a:spcPct val="0"/>
              </a:spcBef>
              <a:buFontTx/>
              <a:buNone/>
              <a:defRPr/>
            </a:pPr>
            <a:fld id="{FC44B28A-C438-8C4B-88E4-3E699CBEE1FA}" type="slidenum">
              <a:rPr kumimoji="0" lang="en-US" b="0">
                <a:solidFill>
                  <a:srgbClr val="000000"/>
                </a:solidFill>
                <a:latin typeface="Times New Roman" charset="0"/>
              </a:rPr>
              <a:pPr eaLnBrk="1" hangingPunct="1">
                <a:lnSpc>
                  <a:spcPct val="100000"/>
                </a:lnSpc>
                <a:spcBef>
                  <a:spcPct val="0"/>
                </a:spcBef>
                <a:buFontTx/>
                <a:buNone/>
                <a:defRPr/>
              </a:pPr>
              <a:t>‹#›</a:t>
            </a:fld>
            <a:endParaRPr kumimoji="0" lang="en-US" b="0">
              <a:solidFill>
                <a:srgbClr val="000000"/>
              </a:solidFill>
              <a:latin typeface="Times New Roman" charset="0"/>
            </a:endParaRPr>
          </a:p>
        </p:txBody>
      </p:sp>
    </p:spTree>
    <p:extLst>
      <p:ext uri="{BB962C8B-B14F-4D97-AF65-F5344CB8AC3E}">
        <p14:creationId xmlns:p14="http://schemas.microsoft.com/office/powerpoint/2010/main" val="2000666876"/>
      </p:ext>
    </p:extLst>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 id="214748739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spcBef>
                <a:spcPct val="0"/>
              </a:spcBef>
              <a:buFontTx/>
              <a:buNone/>
              <a:defRPr/>
            </a:pPr>
            <a:endParaRPr kumimoji="0"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spcBef>
                <a:spcPct val="0"/>
              </a:spcBef>
              <a:buFontTx/>
              <a:buNone/>
              <a:defRPr/>
            </a:pPr>
            <a:endParaRPr kumimoji="0"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spcBef>
                <a:spcPct val="0"/>
              </a:spcBef>
              <a:buFontTx/>
              <a:buNone/>
            </a:pPr>
            <a:fld id="{B9D20AD3-D622-EC41-AF78-52EA093B16AC}" type="slidenum">
              <a:rPr kumimoji="0" lang="en-US">
                <a:solidFill>
                  <a:srgbClr val="000000"/>
                </a:solidFill>
                <a:latin typeface="Arial" charset="0"/>
              </a:rPr>
              <a:pPr>
                <a:lnSpc>
                  <a:spcPct val="100000"/>
                </a:lnSpc>
                <a:spcBef>
                  <a:spcPct val="0"/>
                </a:spcBef>
                <a:buFontTx/>
                <a:buNone/>
              </a:pPr>
              <a:t>‹#›</a:t>
            </a:fld>
            <a:endParaRPr kumimoji="0" lang="en-US">
              <a:solidFill>
                <a:srgbClr val="000000"/>
              </a:solidFill>
              <a:latin typeface="Arial" charset="0"/>
            </a:endParaRPr>
          </a:p>
        </p:txBody>
      </p:sp>
    </p:spTree>
    <p:extLst>
      <p:ext uri="{BB962C8B-B14F-4D97-AF65-F5344CB8AC3E}">
        <p14:creationId xmlns:p14="http://schemas.microsoft.com/office/powerpoint/2010/main" val="1720990262"/>
      </p:ext>
    </p:extLst>
  </p:cSld>
  <p:clrMap bg1="lt1" tx1="dk1" bg2="lt2" tx2="dk2" accent1="accent1" accent2="accent2" accent3="accent3" accent4="accent4" accent5="accent5" accent6="accent6" hlink="hlink" folHlink="folHlink"/>
  <p:sldLayoutIdLst>
    <p:sldLayoutId id="2147487425" r:id="rId1"/>
    <p:sldLayoutId id="2147487426" r:id="rId2"/>
    <p:sldLayoutId id="2147487427" r:id="rId3"/>
    <p:sldLayoutId id="2147487428" r:id="rId4"/>
    <p:sldLayoutId id="2147487429" r:id="rId5"/>
    <p:sldLayoutId id="2147487430" r:id="rId6"/>
    <p:sldLayoutId id="2147487431" r:id="rId7"/>
    <p:sldLayoutId id="2147487432" r:id="rId8"/>
    <p:sldLayoutId id="2147487433" r:id="rId9"/>
    <p:sldLayoutId id="2147487434" r:id="rId10"/>
    <p:sldLayoutId id="21474874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18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0.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5.xml"/><Relationship Id="rId1" Type="http://schemas.openxmlformats.org/officeDocument/2006/relationships/tags" Target="../tags/tag1.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5.xml"/><Relationship Id="rId1" Type="http://schemas.openxmlformats.org/officeDocument/2006/relationships/tags" Target="../tags/tag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86.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86.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46.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59.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47.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07.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ship.jpg"/>
          <p:cNvPicPr>
            <a:picLocks noChangeAspect="1"/>
          </p:cNvPicPr>
          <p:nvPr/>
        </p:nvPicPr>
        <p:blipFill rotWithShape="1">
          <a:blip r:embed="rId3">
            <a:extLst>
              <a:ext uri="{28A0092B-C50C-407E-A947-70E740481C1C}">
                <a14:useLocalDpi xmlns:a14="http://schemas.microsoft.com/office/drawing/2010/main"/>
              </a:ext>
            </a:extLst>
          </a:blip>
          <a:srcRect l="11555" r="15235"/>
          <a:stretch/>
        </p:blipFill>
        <p:spPr>
          <a:xfrm>
            <a:off x="-23812" y="-1"/>
            <a:ext cx="9228216" cy="610044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ar-JO" sz="5400" i="1" dirty="0">
                <a:solidFill>
                  <a:srgbClr val="FFFFFF"/>
                </a:solidFill>
                <a:effectLst>
                  <a:glow rad="127000">
                    <a:srgbClr val="000000"/>
                  </a:glow>
                </a:effectLst>
                <a:latin typeface="Arial" charset="0"/>
                <a:ea typeface="ＭＳ Ｐゴシック" charset="0"/>
                <a:cs typeface="ＭＳ Ｐゴシック" charset="0"/>
              </a:rPr>
              <a:t>٢ أخبار الأيام</a:t>
            </a:r>
            <a:endParaRPr kumimoji="0"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آمناً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lnSpc>
                <a:spcPct val="100000"/>
              </a:lnSpc>
              <a:spcBef>
                <a:spcPts val="0"/>
              </a:spcBef>
              <a:spcAft>
                <a:spcPts val="0"/>
              </a:spcAft>
              <a:buFontTx/>
              <a:buNone/>
              <a:defRPr/>
            </a:pPr>
            <a:r>
              <a:rPr kumimoji="0" lang="ar-JO" sz="2000" kern="0" dirty="0">
                <a:solidFill>
                  <a:srgbClr val="FFFFFF"/>
                </a:solidFill>
                <a:effectLst>
                  <a:outerShdw blurRad="38100" dist="38100" dir="2700000" algn="tl">
                    <a:srgbClr val="000000"/>
                  </a:outerShdw>
                </a:effectLst>
                <a:latin typeface="Arial"/>
                <a:cs typeface="Arial"/>
              </a:rPr>
              <a:t>د. ريك جريفيث</a:t>
            </a:r>
            <a:r>
              <a:rPr kumimoji="0" lang="en-US" sz="2000" kern="0" dirty="0">
                <a:solidFill>
                  <a:srgbClr val="FFFFFF"/>
                </a:solidFill>
                <a:effectLst>
                  <a:outerShdw blurRad="38100" dist="38100" dir="2700000" algn="tl">
                    <a:srgbClr val="000000"/>
                  </a:outerShdw>
                </a:effectLst>
                <a:latin typeface="Arial"/>
                <a:cs typeface="Arial"/>
              </a:rPr>
              <a:t> • </a:t>
            </a:r>
            <a:r>
              <a:rPr kumimoji="0" lang="ar-JO" sz="2000"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kern="0" dirty="0">
              <a:solidFill>
                <a:srgbClr val="FFFFFF"/>
              </a:solidFill>
              <a:effectLst>
                <a:outerShdw blurRad="38100" dist="38100" dir="2700000" algn="tl">
                  <a:srgbClr val="000000"/>
                </a:outerShdw>
              </a:effectLst>
              <a:latin typeface="Arial"/>
              <a:cs typeface="Arial"/>
            </a:endParaRPr>
          </a:p>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0734591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00-birth dancing gaylor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0856" y="0"/>
            <a:ext cx="4927952" cy="6858000"/>
          </a:xfrm>
          <a:prstGeom prst="rect">
            <a:avLst/>
          </a:prstGeom>
        </p:spPr>
      </p:pic>
    </p:spTree>
    <p:extLst>
      <p:ext uri="{BB962C8B-B14F-4D97-AF65-F5344CB8AC3E}">
        <p14:creationId xmlns:p14="http://schemas.microsoft.com/office/powerpoint/2010/main" val="29777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4207998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145-01a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7230364"/>
          </a:xfrm>
          <a:prstGeom prst="rect">
            <a:avLst/>
          </a:prstGeom>
        </p:spPr>
      </p:pic>
    </p:spTree>
    <p:extLst>
      <p:ext uri="{BB962C8B-B14F-4D97-AF65-F5344CB8AC3E}">
        <p14:creationId xmlns:p14="http://schemas.microsoft.com/office/powerpoint/2010/main" val="3096309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22-3-06i00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3" y="-208359"/>
            <a:ext cx="9144000" cy="7284972"/>
          </a:xfrm>
          <a:prstGeom prst="rect">
            <a:avLst/>
          </a:prstGeom>
        </p:spPr>
      </p:pic>
    </p:spTree>
    <p:extLst>
      <p:ext uri="{BB962C8B-B14F-4D97-AF65-F5344CB8AC3E}">
        <p14:creationId xmlns:p14="http://schemas.microsoft.com/office/powerpoint/2010/main" val="88529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Almost Kill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39785"/>
          </a:xfrm>
          <a:prstGeom prst="rect">
            <a:avLst/>
          </a:prstGeom>
        </p:spPr>
      </p:pic>
    </p:spTree>
    <p:extLst>
      <p:ext uri="{BB962C8B-B14F-4D97-AF65-F5344CB8AC3E}">
        <p14:creationId xmlns:p14="http://schemas.microsoft.com/office/powerpoint/2010/main" val="1979770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IMG_10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320"/>
            <a:ext cx="9144000" cy="6837680"/>
          </a:xfrm>
          <a:prstGeom prst="rect">
            <a:avLst/>
          </a:prstGeom>
        </p:spPr>
      </p:pic>
    </p:spTree>
    <p:extLst>
      <p:ext uri="{BB962C8B-B14F-4D97-AF65-F5344CB8AC3E}">
        <p14:creationId xmlns:p14="http://schemas.microsoft.com/office/powerpoint/2010/main" val="4254920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6b00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499" y="120128"/>
            <a:ext cx="7260276" cy="6737872"/>
          </a:xfrm>
          <a:prstGeom prst="rect">
            <a:avLst/>
          </a:prstGeom>
        </p:spPr>
      </p:pic>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الطيار (1968)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240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2012-06-06 Dad on Nal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02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Final Illnes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674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Marie</a:t>
            </a:r>
          </a:p>
        </p:txBody>
      </p:sp>
      <p:pic>
        <p:nvPicPr>
          <p:cNvPr id="3" name="Picture 2" descr="Marie &amp; Ric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3911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pt Hal Griffith Larg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198"/>
            <a:ext cx="5114804" cy="6858000"/>
          </a:xfrm>
          <a:prstGeom prst="rect">
            <a:avLst/>
          </a:prstGeom>
        </p:spPr>
      </p:pic>
      <p:sp>
        <p:nvSpPr>
          <p:cNvPr id="8" name="Rectangle 2"/>
          <p:cNvSpPr txBox="1">
            <a:spLocks noChangeArrowheads="1"/>
          </p:cNvSpPr>
          <p:nvPr/>
        </p:nvSpPr>
        <p:spPr bwMode="auto">
          <a:xfrm>
            <a:off x="5114804" y="4214817"/>
            <a:ext cx="4029196" cy="13766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endParaRPr kumimoji="0" lang="en-US" sz="4000" i="1" dirty="0">
              <a:solidFill>
                <a:srgbClr val="FFFFFF"/>
              </a:solidFill>
              <a:effectLst>
                <a:glow rad="127000">
                  <a:srgbClr val="000000"/>
                </a:glow>
              </a:effectLst>
              <a:latin typeface="Arial" charset="0"/>
              <a:ea typeface="ＭＳ Ｐゴシック" charset="0"/>
              <a:cs typeface="ＭＳ Ｐゴシック" charset="0"/>
            </a:endParaRPr>
          </a:p>
          <a:p>
            <a:pPr>
              <a:lnSpc>
                <a:spcPct val="100000"/>
              </a:lnSpc>
              <a:buFontTx/>
              <a:buNone/>
              <a:defRPr/>
            </a:pPr>
            <a:r>
              <a:rPr kumimoji="0" lang="ar-JO" sz="4000" i="1" dirty="0">
                <a:solidFill>
                  <a:srgbClr val="FFFFFF"/>
                </a:solidFill>
                <a:effectLst>
                  <a:glow rad="127000">
                    <a:srgbClr val="000000"/>
                  </a:glow>
                </a:effectLst>
                <a:latin typeface="Arial" charset="0"/>
                <a:ea typeface="ＭＳ Ｐゴシック" charset="0"/>
                <a:cs typeface="ＭＳ Ｐゴシック" charset="0"/>
              </a:rPr>
              <a:t>27 كانون أول 1925</a:t>
            </a:r>
          </a:p>
          <a:p>
            <a:pPr>
              <a:lnSpc>
                <a:spcPct val="100000"/>
              </a:lnSpc>
              <a:buFontTx/>
              <a:buNone/>
              <a:defRPr/>
            </a:pPr>
            <a:r>
              <a:rPr kumimoji="0" lang="ar-JO" sz="4000" i="1" dirty="0">
                <a:solidFill>
                  <a:srgbClr val="FFFFFF"/>
                </a:solidFill>
                <a:effectLst>
                  <a:glow rad="127000">
                    <a:srgbClr val="000000"/>
                  </a:glow>
                </a:effectLst>
                <a:latin typeface="Arial" charset="0"/>
                <a:ea typeface="ＭＳ Ｐゴシック" charset="0"/>
                <a:cs typeface="ＭＳ Ｐゴシック" charset="0"/>
              </a:rPr>
              <a:t>29 كانون ثاني 2018</a:t>
            </a:r>
            <a:endParaRPr kumimoji="0" lang="en-US" sz="40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14803" y="0"/>
            <a:ext cx="4005383" cy="382500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هارولد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 هال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فرانسيس</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جريفيث</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344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blings at Cask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الأشقاء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9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71400"/>
            <a:ext cx="9144000" cy="2179049"/>
          </a:xfrm>
          <a:effectLst>
            <a:outerShdw blurRad="63500" dist="35921" dir="2700000" algn="ctr" rotWithShape="0">
              <a:schemeClr val="tx2">
                <a:alpha val="74998"/>
              </a:schemeClr>
            </a:outerShdw>
          </a:effectLst>
        </p:spPr>
        <p:txBody>
          <a:bodyPr/>
          <a:lstStyle/>
          <a:p>
            <a:r>
              <a:rPr lang="ar-JO" sz="7200" dirty="0"/>
              <a:t>الأمن</a:t>
            </a:r>
            <a:br>
              <a:rPr lang="en-US" sz="4800" dirty="0"/>
            </a:br>
            <a:r>
              <a:rPr lang="en-US" sz="4800" dirty="0" err="1"/>
              <a:t>sɪˈkjʊərɪti,sɪˈkjɔːrɪti</a:t>
            </a:r>
            <a:r>
              <a:rPr lang="en-US" sz="4800" dirty="0"/>
              <a:t>/</a:t>
            </a:r>
          </a:p>
        </p:txBody>
      </p:sp>
      <p:sp>
        <p:nvSpPr>
          <p:cNvPr id="3" name="Rectangle 2"/>
          <p:cNvSpPr txBox="1">
            <a:spLocks noChangeArrowheads="1"/>
          </p:cNvSpPr>
          <p:nvPr/>
        </p:nvSpPr>
        <p:spPr bwMode="auto">
          <a:xfrm>
            <a:off x="467544" y="2223672"/>
            <a:ext cx="8685144" cy="43016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FontTx/>
              <a:buNone/>
            </a:pPr>
            <a:r>
              <a:rPr lang="ar-JO" sz="2800" i="1" dirty="0">
                <a:solidFill>
                  <a:srgbClr val="FFFFFF"/>
                </a:solidFill>
              </a:rPr>
              <a:t>اسم</a:t>
            </a:r>
            <a:endParaRPr lang="en-US" sz="2800" i="1" dirty="0">
              <a:solidFill>
                <a:srgbClr val="FFFFFF"/>
              </a:solidFill>
            </a:endParaRPr>
          </a:p>
          <a:p>
            <a:pPr algn="r">
              <a:buFontTx/>
              <a:buNone/>
            </a:pPr>
            <a:endParaRPr lang="en-US" sz="2800" dirty="0">
              <a:solidFill>
                <a:srgbClr val="FFFFFF"/>
              </a:solidFill>
            </a:endParaRPr>
          </a:p>
          <a:p>
            <a:pPr marL="514350" indent="-514350" algn="r">
              <a:buNone/>
            </a:pPr>
            <a:r>
              <a:rPr lang="ar-JO" sz="2800" dirty="0"/>
              <a:t>1. حالة التحرر من الخطر أو التهديد. "النظام مصمم لتوفير أقصى درجات </a:t>
            </a:r>
            <a:endParaRPr lang="en-US" sz="2800" dirty="0"/>
          </a:p>
          <a:p>
            <a:pPr marL="514350" indent="-514350" algn="r">
              <a:buNone/>
            </a:pPr>
            <a:r>
              <a:rPr lang="ar-JO" sz="2800" dirty="0"/>
              <a:t>الأمان ضد الانسكابات السامة" </a:t>
            </a:r>
          </a:p>
          <a:p>
            <a:pPr marL="514350" indent="-514350" algn="r">
              <a:buNone/>
            </a:pPr>
            <a:endParaRPr lang="ar-JO" sz="2800" dirty="0"/>
          </a:p>
          <a:p>
            <a:pPr marL="514350" indent="-514350" algn="r">
              <a:buNone/>
            </a:pPr>
            <a:r>
              <a:rPr lang="ar-JO" sz="2800" dirty="0"/>
              <a:t>المرادفات: اليقين ، المستقبل الآمن ، المستقبل المضمون ، الأمان ، الموثوقية ، الموثوقية ، الصلابة ، السلامة "للموظفين مصلحة في أمن وظائفهم"</a:t>
            </a:r>
            <a:endParaRPr lang="en-US" sz="2800" dirty="0">
              <a:solidFill>
                <a:srgbClr val="FFFFFF"/>
              </a:solidFill>
            </a:endParaRPr>
          </a:p>
        </p:txBody>
      </p:sp>
    </p:spTree>
    <p:extLst>
      <p:ext uri="{BB962C8B-B14F-4D97-AF65-F5344CB8AC3E}">
        <p14:creationId xmlns:p14="http://schemas.microsoft.com/office/powerpoint/2010/main" val="32420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8720"/>
            <a:ext cx="9144000" cy="298096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Times New Roman"/>
                <a:ea typeface="ＭＳ Ｐゴシック" charset="0"/>
                <a:cs typeface="Times New Roman"/>
              </a:rPr>
              <a:t>يشعرنا الله يالأمان في مسيرتنا معه .</a:t>
            </a:r>
            <a:endParaRPr lang="en-US" sz="4800" b="1" dirty="0">
              <a:effectLst>
                <a:glow rad="127000">
                  <a:schemeClr val="tx1"/>
                </a:glow>
              </a:effectLst>
              <a:latin typeface="Times New Roman"/>
              <a:ea typeface="ＭＳ Ｐゴシック" charset="0"/>
              <a:cs typeface="Times New Roman"/>
            </a:endParaRPr>
          </a:p>
        </p:txBody>
      </p:sp>
      <p:sp>
        <p:nvSpPr>
          <p:cNvPr id="3" name="Rectangle 2"/>
          <p:cNvSpPr txBox="1">
            <a:spLocks noChangeArrowheads="1"/>
          </p:cNvSpPr>
          <p:nvPr/>
        </p:nvSpPr>
        <p:spPr bwMode="auto">
          <a:xfrm>
            <a:off x="8688" y="3573016"/>
            <a:ext cx="9144000" cy="298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sz="4800" dirty="0">
                <a:solidFill>
                  <a:srgbClr val="FFFFFF"/>
                </a:solidFill>
                <a:effectLst>
                  <a:glow rad="127000">
                    <a:srgbClr val="000000"/>
                  </a:glow>
                </a:effectLst>
                <a:latin typeface="Times New Roman"/>
                <a:ea typeface="ＭＳ Ｐゴシック" charset="0"/>
                <a:cs typeface="Times New Roman"/>
              </a:rPr>
              <a:t>مع أننا غالباً ما نكون أي شيء ما عدا أن نكون آمنين</a:t>
            </a:r>
            <a:endParaRPr lang="en-US" sz="4800" dirty="0">
              <a:solidFill>
                <a:srgbClr val="FFFFFF"/>
              </a:solidFill>
              <a:effectLst>
                <a:glow rad="127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37066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كيف يساعدنا الله حتى نكون </a:t>
            </a:r>
            <a:r>
              <a:rPr lang="ar-JO" sz="5400" b="1" dirty="0">
                <a:solidFill>
                  <a:srgbClr val="FFFF00"/>
                </a:solidFill>
                <a:effectLst>
                  <a:glow rad="127000">
                    <a:schemeClr val="tx1"/>
                  </a:glow>
                </a:effectLst>
                <a:latin typeface="Arial" charset="0"/>
                <a:ea typeface="ＭＳ Ｐゴシック" charset="0"/>
                <a:cs typeface="ＭＳ Ｐゴシック" charset="0"/>
              </a:rPr>
              <a:t>آمنين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3163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lnSpc>
                <a:spcPct val="100000"/>
              </a:lnSpc>
              <a:spcBef>
                <a:spcPct val="0"/>
              </a:spcBef>
              <a:buFontTx/>
              <a:buNone/>
            </a:pPr>
            <a:endParaRPr kumimoji="0" lang="en-US" b="0">
              <a:solidFill>
                <a:srgbClr val="000000"/>
              </a:solidFill>
              <a:latin typeface="Times New Roman" charset="0"/>
            </a:endParaRPr>
          </a:p>
        </p:txBody>
      </p:sp>
      <p:sp>
        <p:nvSpPr>
          <p:cNvPr id="337922" name="Title 1"/>
          <p:cNvSpPr>
            <a:spLocks noGrp="1"/>
          </p:cNvSpPr>
          <p:nvPr>
            <p:ph type="title"/>
          </p:nvPr>
        </p:nvSpPr>
        <p:spPr>
          <a:xfrm>
            <a:off x="2123728" y="115888"/>
            <a:ext cx="7056784" cy="792162"/>
          </a:xfrm>
        </p:spPr>
        <p:txBody>
          <a:bodyPr/>
          <a:lstStyle/>
          <a:p>
            <a:pPr algn="l"/>
            <a:r>
              <a:rPr lang="ar-JO" sz="3600" b="1" dirty="0">
                <a:solidFill>
                  <a:schemeClr val="bg1"/>
                </a:solidFill>
                <a:latin typeface="Arial" charset="0"/>
                <a:ea typeface="ＭＳ Ｐゴシック" charset="0"/>
              </a:rPr>
              <a:t>اللعنات و                </a:t>
            </a:r>
            <a:r>
              <a:rPr lang="ar-JO" sz="3600" b="1" dirty="0">
                <a:solidFill>
                  <a:srgbClr val="000090"/>
                </a:solidFill>
                <a:latin typeface="Arial" charset="0"/>
                <a:ea typeface="ＭＳ Ｐゴシック" charset="0"/>
              </a:rPr>
              <a:t>البركات </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مباركاً تكون في المدينة و مباركاً تكون في الحقل (3)</a:t>
            </a:r>
            <a:endParaRPr kumimoji="0" lang="en-US" sz="2000" dirty="0">
              <a:solidFill>
                <a:srgbClr val="000090"/>
              </a:solidFill>
              <a:latin typeface="Arial" charset="0"/>
              <a:cs typeface="Arial"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مباركة تكون ثمرة بطنك و ثمرة أرضك (4)</a:t>
            </a:r>
            <a:endParaRPr kumimoji="0" lang="en-US" sz="2000" dirty="0">
              <a:solidFill>
                <a:srgbClr val="000090"/>
              </a:solidFill>
              <a:latin typeface="Arial" charset="0"/>
              <a:cs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مباركة تكون سلتك و معجنك (5)</a:t>
            </a:r>
            <a:endParaRPr kumimoji="0" lang="en-US" sz="2000" dirty="0">
              <a:solidFill>
                <a:srgbClr val="000090"/>
              </a:solidFill>
              <a:latin typeface="Arial" charset="0"/>
              <a:cs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مباركاً تكون في دخولك و مباركاً تكون في خروجك (6)</a:t>
            </a:r>
            <a:endParaRPr kumimoji="0" lang="en-US" sz="2000" dirty="0">
              <a:solidFill>
                <a:srgbClr val="000090"/>
              </a:solidFill>
              <a:latin typeface="Arial" charset="0"/>
              <a:cs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في طريق واحدة يخرج أعدائك عليك و في سبع طرق يهربون أمامك (7)</a:t>
            </a:r>
            <a:endParaRPr kumimoji="0" lang="en-US" sz="2000" dirty="0">
              <a:solidFill>
                <a:srgbClr val="000090"/>
              </a:solidFill>
              <a:latin typeface="Arial" charset="0"/>
              <a:cs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000090"/>
                </a:solidFill>
                <a:latin typeface="Arial" charset="0"/>
                <a:cs typeface="Arial" charset="0"/>
              </a:rPr>
              <a:t>تقرض أمماً كثيرة و أنت لا تقترض (12)</a:t>
            </a:r>
            <a:endParaRPr kumimoji="0" lang="en-US" sz="2000" dirty="0">
              <a:solidFill>
                <a:srgbClr val="000090"/>
              </a:solidFill>
              <a:latin typeface="Arial" charset="0"/>
              <a:cs typeface="Arial"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ملعوناً تكون في المدينة و ملعوناً تكون في الحقل (16)</a:t>
            </a:r>
            <a:endParaRPr kumimoji="0" lang="en-US" sz="2000" dirty="0">
              <a:solidFill>
                <a:srgbClr val="FFFFFF"/>
              </a:solidFill>
              <a:latin typeface="Arial" charset="0"/>
              <a:cs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ملعونة تكون ثمرة بطنك و ثمرة أرضك (18)</a:t>
            </a:r>
            <a:endParaRPr kumimoji="0" lang="en-US" sz="2000" dirty="0">
              <a:solidFill>
                <a:srgbClr val="FFFFFF"/>
              </a:solidFill>
              <a:latin typeface="Arial" charset="0"/>
              <a:cs typeface="Arial"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ملعونة تكون سلتك و معجنك (17)</a:t>
            </a:r>
            <a:endParaRPr kumimoji="0" lang="en-US" sz="2000" dirty="0">
              <a:solidFill>
                <a:srgbClr val="FFFFFF"/>
              </a:solidFill>
              <a:latin typeface="Arial" charset="0"/>
              <a:cs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ملعوناً تكون في خروجك و ملعوناً تكون في دخولك (19)</a:t>
            </a:r>
            <a:endParaRPr kumimoji="0" lang="en-US" sz="2000" dirty="0">
              <a:solidFill>
                <a:srgbClr val="FFFFFF"/>
              </a:solidFill>
              <a:latin typeface="Arial" charset="0"/>
              <a:cs typeface="Arial"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في طريق واحدة تخرج على أعدائك و في سبع طرق تهرب أمامهم (25)</a:t>
            </a:r>
            <a:endParaRPr kumimoji="0" lang="en-US" sz="2000" dirty="0">
              <a:solidFill>
                <a:srgbClr val="FFFFFF"/>
              </a:solidFill>
              <a:latin typeface="Arial" charset="0"/>
              <a:cs typeface="Arial"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ar-JO" sz="2000" dirty="0">
                <a:solidFill>
                  <a:srgbClr val="FFFFFF"/>
                </a:solidFill>
                <a:latin typeface="Arial" charset="0"/>
                <a:cs typeface="Arial" charset="0"/>
              </a:rPr>
              <a:t>هو يقرضك و أنت لا تقرضه (44)</a:t>
            </a:r>
            <a:endParaRPr kumimoji="0" lang="en-US" sz="2000" dirty="0">
              <a:solidFill>
                <a:srgbClr val="FFFFFF"/>
              </a:solidFill>
              <a:latin typeface="Arial" charset="0"/>
              <a:cs typeface="Arial" charset="0"/>
            </a:endParaRP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eaLnBrk="1" hangingPunct="1">
              <a:lnSpc>
                <a:spcPct val="100000"/>
              </a:lnSpc>
              <a:spcBef>
                <a:spcPct val="0"/>
              </a:spcBef>
              <a:buFontTx/>
              <a:buNone/>
            </a:pPr>
            <a:endParaRPr kumimoji="0" lang="en-US" b="0">
              <a:solidFill>
                <a:srgbClr val="000000"/>
              </a:solidFill>
              <a:latin typeface="Times New Roman"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ar-JO" dirty="0">
                <a:solidFill>
                  <a:srgbClr val="FFFFFF"/>
                </a:solidFill>
              </a:rPr>
              <a:t>154  220</a:t>
            </a:r>
            <a:endParaRPr kumimoji="0" lang="en-US" b="0"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lnSpc>
                <a:spcPct val="100000"/>
              </a:lnSpc>
              <a:buFontTx/>
              <a:buNone/>
            </a:pPr>
            <a:r>
              <a:rPr kumimoji="0" lang="ar-JO" sz="3600" dirty="0">
                <a:solidFill>
                  <a:srgbClr val="000090"/>
                </a:solidFill>
                <a:latin typeface="Arial" charset="0"/>
                <a:ea typeface="ＭＳ Ｐゴシック" charset="0"/>
              </a:rPr>
              <a:t>تثنية 28</a:t>
            </a:r>
            <a:endParaRPr kumimoji="0" lang="en-US" sz="36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55589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lnSpc>
                <a:spcPct val="100000"/>
              </a:lnSpc>
              <a:spcBef>
                <a:spcPct val="50000"/>
              </a:spcBef>
              <a:buFontTx/>
              <a:buNone/>
            </a:pPr>
            <a:endParaRPr kumimoji="0" lang="en-US" sz="2800" b="0">
              <a:solidFill>
                <a:srgbClr val="000000"/>
              </a:solidFill>
              <a:latin typeface="Times New Roman"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Wingdings" charset="0"/>
              <a:buChar char="v"/>
            </a:pPr>
            <a:endParaRPr kumimoji="0" lang="en-US" altLang="zh-CN" sz="3100">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ar-JO" dirty="0">
                <a:solidFill>
                  <a:srgbClr val="FFFFFF"/>
                </a:solidFill>
              </a:rPr>
              <a:t>154   220</a:t>
            </a:r>
            <a:endParaRPr kumimoji="0" lang="en-US" b="0"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eaLnBrk="1" hangingPunct="1">
              <a:lnSpc>
                <a:spcPct val="100000"/>
              </a:lnSpc>
              <a:spcBef>
                <a:spcPct val="50000"/>
              </a:spcBef>
              <a:buFontTx/>
              <a:buNone/>
            </a:pPr>
            <a:endParaRPr kumimoji="0" lang="en-US" sz="2800" b="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ar-JO" sz="4000" dirty="0">
                <a:solidFill>
                  <a:srgbClr val="000000"/>
                </a:solidFill>
              </a:rPr>
              <a:t>لماذا ؟</a:t>
            </a:r>
            <a:endParaRPr kumimoji="0" lang="en-US" sz="4000" dirty="0">
              <a:solidFill>
                <a:srgbClr val="000000"/>
              </a:solidFill>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eaLnBrk="1" hangingPunct="1">
              <a:lnSpc>
                <a:spcPct val="100000"/>
              </a:lnSpc>
              <a:spcBef>
                <a:spcPct val="50000"/>
              </a:spcBef>
              <a:buFontTx/>
              <a:buNone/>
            </a:pPr>
            <a:r>
              <a:rPr kumimoji="0" lang="ar-JO" sz="7200" b="0" dirty="0">
                <a:solidFill>
                  <a:srgbClr val="FFFFFF"/>
                </a:solidFill>
                <a:latin typeface="Arial" charset="0"/>
              </a:rPr>
              <a:t>السبي</a:t>
            </a:r>
            <a:endParaRPr kumimoji="0" lang="en-US" sz="2800" b="0" dirty="0">
              <a:solidFill>
                <a:srgbClr val="000000"/>
              </a:solidFill>
              <a:latin typeface="Arial" charset="0"/>
            </a:endParaRPr>
          </a:p>
        </p:txBody>
      </p:sp>
      <p:sp>
        <p:nvSpPr>
          <p:cNvPr id="97296" name="AutoShape 16"/>
          <p:cNvSpPr>
            <a:spLocks noChangeArrowheads="1"/>
          </p:cNvSpPr>
          <p:nvPr/>
        </p:nvSpPr>
        <p:spPr bwMode="auto">
          <a:xfrm>
            <a:off x="643383" y="3963294"/>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lnSpc>
                <a:spcPct val="100000"/>
              </a:lnSpc>
              <a:spcBef>
                <a:spcPct val="50000"/>
              </a:spcBef>
              <a:buFontTx/>
              <a:buNone/>
            </a:pPr>
            <a:r>
              <a:rPr kumimoji="0" lang="ar-JO" sz="5400" dirty="0">
                <a:solidFill>
                  <a:srgbClr val="000000"/>
                </a:solidFill>
                <a:latin typeface="Arial" charset="0"/>
              </a:rPr>
              <a:t>تث 28</a:t>
            </a:r>
            <a:endParaRPr kumimoji="0" lang="en-US" sz="5400" dirty="0">
              <a:solidFill>
                <a:srgbClr val="000000"/>
              </a:solidFill>
              <a:latin typeface="Arial"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lnSpc>
                <a:spcPct val="100000"/>
              </a:lnSpc>
              <a:spcBef>
                <a:spcPct val="50000"/>
              </a:spcBef>
              <a:buFontTx/>
              <a:buNone/>
            </a:pPr>
            <a:endParaRPr kumimoji="0" lang="en-US" sz="2800" b="0">
              <a:solidFill>
                <a:srgbClr val="000000"/>
              </a:solidFill>
              <a:latin typeface="Times New Roman" charset="0"/>
            </a:endParaRPr>
          </a:p>
        </p:txBody>
      </p:sp>
    </p:spTree>
    <p:extLst>
      <p:ext uri="{BB962C8B-B14F-4D97-AF65-F5344CB8AC3E}">
        <p14:creationId xmlns:p14="http://schemas.microsoft.com/office/powerpoint/2010/main" val="47015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lnSpc>
                <a:spcPct val="100000"/>
              </a:lnSpc>
              <a:buFontTx/>
              <a:buNone/>
            </a:pPr>
            <a:r>
              <a:rPr kumimoji="0" lang="ar-JO" sz="3600" dirty="0"/>
              <a:t>و أخبرك أن الرب يبني لك بيتاً و يكون متى كملت أيامك لتذهب مع آبائك أني أقيم بعدك نسلك الذي يكون من بنيك و </a:t>
            </a:r>
            <a:r>
              <a:rPr kumimoji="0" lang="ar-JO" sz="3600" dirty="0">
                <a:solidFill>
                  <a:srgbClr val="FFFF00"/>
                </a:solidFill>
              </a:rPr>
              <a:t>أثبت</a:t>
            </a:r>
            <a:r>
              <a:rPr kumimoji="0" lang="ar-JO" sz="3600" dirty="0"/>
              <a:t> مملكته هو يبني لي بيتاً و أنا </a:t>
            </a:r>
            <a:r>
              <a:rPr kumimoji="0" lang="ar-JO" sz="3600" dirty="0">
                <a:solidFill>
                  <a:srgbClr val="FFFF00"/>
                </a:solidFill>
              </a:rPr>
              <a:t>أثبت</a:t>
            </a:r>
            <a:r>
              <a:rPr kumimoji="0" lang="ar-JO" sz="3600" dirty="0"/>
              <a:t> كرسيه إلى الأبد أنا أكون له أباً و هو يكون لي ابناً و لا أنزع رحمتي عنه كما نزعتها عن الذي كان قبلك و أقيمه في بيتي و ملكوتي إلى الأبد و يكون كرسيه </a:t>
            </a:r>
            <a:r>
              <a:rPr kumimoji="0" lang="ar-JO" sz="3600" dirty="0">
                <a:solidFill>
                  <a:srgbClr val="FFFF00"/>
                </a:solidFill>
              </a:rPr>
              <a:t>ثابتاً </a:t>
            </a:r>
            <a:r>
              <a:rPr kumimoji="0" lang="ar-JO" sz="3600" dirty="0"/>
              <a:t>إلى الأبد (1 أخ 17 : 10ب – 14) </a:t>
            </a:r>
            <a:endParaRPr kumimoji="0" lang="en-US" sz="36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lnSpc>
                <a:spcPct val="100000"/>
              </a:lnSpc>
              <a:spcBef>
                <a:spcPts val="0"/>
              </a:spcBef>
              <a:spcAft>
                <a:spcPts val="0"/>
              </a:spcAft>
              <a:buFontTx/>
              <a:buNone/>
            </a:pPr>
            <a:r>
              <a:rPr kumimoji="0" lang="ar-JO" altLang="zh-CN" dirty="0">
                <a:solidFill>
                  <a:prstClr val="white"/>
                </a:solidFill>
                <a:effectLst>
                  <a:outerShdw blurRad="50800" dist="38100" dir="2700000" algn="tl" rotWithShape="0">
                    <a:srgbClr val="000000">
                      <a:alpha val="96000"/>
                    </a:srgbClr>
                  </a:outerShdw>
                </a:effectLst>
                <a:latin typeface="Arial"/>
                <a:cs typeface="Arial"/>
              </a:rPr>
              <a:t>262</a:t>
            </a:r>
            <a:endParaRPr kumimoji="0"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750154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itle 66"/>
          <p:cNvSpPr>
            <a:spLocks noGrp="1"/>
          </p:cNvSpPr>
          <p:nvPr>
            <p:ph type="title"/>
          </p:nvPr>
        </p:nvSpPr>
        <p:spPr/>
        <p:txBody>
          <a:bodyPr/>
          <a:lstStyle/>
          <a:p>
            <a:r>
              <a:rPr lang="en-US">
                <a:latin typeface="Times New Roman" charset="0"/>
                <a:ea typeface="ＭＳ Ｐゴシック" charset="0"/>
                <a:cs typeface="ＭＳ Ｐゴシック" charset="0"/>
              </a:rPr>
              <a:t>1 Chronicles Book Chart</a:t>
            </a:r>
          </a:p>
        </p:txBody>
      </p:sp>
      <p:pic>
        <p:nvPicPr>
          <p:cNvPr id="208899" name="Picture 68"/>
          <p:cNvPicPr>
            <a:picLocks noChangeAspect="1" noChangeArrowheads="1"/>
          </p:cNvPicPr>
          <p:nvPr/>
        </p:nvPicPr>
        <p:blipFill>
          <a:blip r:embed="rId2">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50000"/>
              </a:spcBef>
              <a:buFontTx/>
              <a:buNone/>
            </a:pPr>
            <a:r>
              <a:rPr kumimoji="0" lang="ar-JO" dirty="0">
                <a:solidFill>
                  <a:srgbClr val="FFFFFF"/>
                </a:solidFill>
                <a:latin typeface="Arial" charset="0"/>
                <a:cs typeface="Arial" charset="0"/>
              </a:rPr>
              <a:t>262</a:t>
            </a:r>
            <a:endParaRPr kumimoji="0" lang="en-US" dirty="0">
              <a:solidFill>
                <a:srgbClr val="FFFFFF"/>
              </a:solidFill>
              <a:latin typeface="Arial" charset="0"/>
              <a:cs typeface="Arial" charset="0"/>
            </a:endParaRP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ar-JO" altLang="zh-CN" sz="3600" dirty="0">
                  <a:solidFill>
                    <a:srgbClr val="FEFDE3"/>
                  </a:solidFill>
                  <a:latin typeface="Arial Narrow" pitchFamily="-105" charset="0"/>
                  <a:ea typeface="SimSun" pitchFamily="2" charset="-122"/>
                  <a:cs typeface="SimSun" pitchFamily="2" charset="-122"/>
                </a:rPr>
                <a:t>تأسيس نسل داود</a:t>
              </a:r>
              <a:endParaRPr kumimoji="0" lang="en-US" altLang="zh-CN" sz="3600" dirty="0">
                <a:solidFill>
                  <a:srgbClr val="FEFDE3"/>
                </a:solidFill>
                <a:latin typeface="Arial Narrow" pitchFamily="-105" charset="0"/>
                <a:ea typeface="SimSun" pitchFamily="2" charset="-122"/>
                <a:cs typeface="SimSun" pitchFamily="2" charset="-122"/>
              </a:endParaRP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نسل داود</a:t>
              </a:r>
              <a:endParaRPr kumimoji="0" lang="en-US" altLang="zh-CN" sz="2800" dirty="0">
                <a:solidFill>
                  <a:srgbClr val="FEFDE3"/>
                </a:solidFill>
                <a:ea typeface="SimSun" charset="0"/>
                <a:cs typeface="SimSun" charset="0"/>
              </a:endParaRP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اهتمام داود (التابوت/الهيكل)</a:t>
              </a:r>
              <a:endParaRPr kumimoji="0" lang="en-US" altLang="zh-CN" sz="2800" dirty="0">
                <a:solidFill>
                  <a:srgbClr val="FEFDE3"/>
                </a:solidFill>
                <a:ea typeface="SimSun" charset="0"/>
                <a:cs typeface="SimSun" charset="0"/>
              </a:endParaRP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الإصحاحات 1-9</a:t>
              </a:r>
              <a:endParaRPr kumimoji="0" lang="en-US" altLang="zh-CN" sz="2800" dirty="0">
                <a:solidFill>
                  <a:srgbClr val="FEFDE3"/>
                </a:solidFill>
                <a:ea typeface="SimSun" charset="0"/>
                <a:cs typeface="SimSun" charset="0"/>
              </a:endParaRP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الإصحاحات 10-29</a:t>
              </a:r>
              <a:endParaRPr kumimoji="0" lang="en-US" altLang="zh-CN" sz="2800" dirty="0">
                <a:solidFill>
                  <a:srgbClr val="FEFDE3"/>
                </a:solidFill>
                <a:ea typeface="SimSun" charset="0"/>
                <a:cs typeface="SimSun" charset="0"/>
              </a:endParaRP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سجل النسب</a:t>
              </a:r>
              <a:endParaRPr kumimoji="0" lang="en-US" altLang="zh-CN" sz="2800" dirty="0">
                <a:solidFill>
                  <a:srgbClr val="FEFDE3"/>
                </a:solidFill>
                <a:ea typeface="SimSun" charset="0"/>
                <a:cs typeface="SimSun" charset="0"/>
              </a:endParaRP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تاريخ</a:t>
              </a:r>
              <a:endParaRPr kumimoji="0" lang="en-US" altLang="zh-CN" sz="2800" dirty="0">
                <a:solidFill>
                  <a:srgbClr val="FEFDE3"/>
                </a:solidFill>
                <a:ea typeface="SimSun" charset="0"/>
                <a:cs typeface="SimSun" charset="0"/>
              </a:endParaRP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الأسلاف</a:t>
              </a:r>
              <a:endParaRPr kumimoji="0" lang="en-US" altLang="zh-CN" sz="2800" dirty="0">
                <a:solidFill>
                  <a:srgbClr val="FEFDE3"/>
                </a:solidFill>
                <a:ea typeface="SimSun" charset="0"/>
                <a:cs typeface="SimSun" charset="0"/>
              </a:endParaRP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النشاط</a:t>
              </a:r>
              <a:endParaRPr kumimoji="0" lang="en-US" altLang="zh-CN" sz="2800" dirty="0">
                <a:solidFill>
                  <a:srgbClr val="FEFDE3"/>
                </a:solidFill>
                <a:ea typeface="SimSun" charset="0"/>
                <a:cs typeface="SimSun" charset="0"/>
              </a:endParaRP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عرش شاول إلى داود</a:t>
              </a:r>
              <a:endParaRPr kumimoji="0" lang="en-US" altLang="zh-CN" sz="2800" dirty="0">
                <a:solidFill>
                  <a:srgbClr val="FEFDE3"/>
                </a:solidFill>
                <a:ea typeface="SimSun" charset="0"/>
                <a:cs typeface="SimSun" charset="0"/>
              </a:endParaRP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عرش داود إلى سليمان</a:t>
              </a:r>
              <a:endParaRPr kumimoji="0" lang="en-US" altLang="zh-CN" sz="2800" dirty="0">
                <a:solidFill>
                  <a:srgbClr val="FEFDE3"/>
                </a:solidFill>
                <a:ea typeface="SimSun" charset="0"/>
                <a:cs typeface="SimSun" charset="0"/>
              </a:endParaRP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600" dirty="0">
                  <a:solidFill>
                    <a:srgbClr val="FEFDE3"/>
                  </a:solidFill>
                  <a:ea typeface="SimSun" charset="0"/>
                  <a:cs typeface="SimSun" charset="0"/>
                </a:rPr>
                <a:t>4143-1011 ق.م (3132 سنة)</a:t>
              </a:r>
              <a:endParaRPr kumimoji="0" lang="en-US" altLang="zh-CN" sz="2600" dirty="0">
                <a:solidFill>
                  <a:srgbClr val="FEFDE3"/>
                </a:solidFill>
                <a:ea typeface="SimSun" charset="0"/>
                <a:cs typeface="SimSun" charset="0"/>
              </a:endParaRP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EFDE3"/>
                  </a:solidFill>
                  <a:ea typeface="SimSun" charset="0"/>
                  <a:cs typeface="SimSun" charset="0"/>
                </a:rPr>
                <a:t>1011-971 (40 سنة)</a:t>
              </a:r>
              <a:endParaRPr kumimoji="0" lang="en-US" altLang="zh-CN" sz="2800" dirty="0">
                <a:solidFill>
                  <a:srgbClr val="FEFDE3"/>
                </a:solidFill>
                <a:ea typeface="SimSun" charset="0"/>
                <a:cs typeface="SimSun" charset="0"/>
              </a:endParaRP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النسل الداوودي 1-3</a:t>
              </a:r>
              <a:endParaRPr kumimoji="0" lang="en-US" altLang="zh-CN" sz="2000" dirty="0">
                <a:solidFill>
                  <a:srgbClr val="FEFDE3"/>
                </a:solidFill>
                <a:ea typeface="SimSun" charset="0"/>
                <a:cs typeface="SimSun" charset="0"/>
              </a:endParaRP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نسل الأسباط 4-8</a:t>
              </a:r>
              <a:endParaRPr kumimoji="0" lang="en-US" altLang="zh-CN" sz="2000" dirty="0">
                <a:solidFill>
                  <a:srgbClr val="FEFDE3"/>
                </a:solidFill>
                <a:ea typeface="SimSun" charset="0"/>
                <a:cs typeface="SimSun" charset="0"/>
              </a:endParaRP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الكهنة و اللاويين  9: 1-34</a:t>
              </a:r>
              <a:endParaRPr kumimoji="0" lang="en-US" altLang="zh-CN" sz="2000" dirty="0">
                <a:solidFill>
                  <a:srgbClr val="FEFDE3"/>
                </a:solidFill>
                <a:ea typeface="SimSun" charset="0"/>
                <a:cs typeface="SimSun" charset="0"/>
              </a:endParaRP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نسل شاول 9: 35-44</a:t>
              </a:r>
              <a:endParaRPr kumimoji="0" lang="en-US" altLang="zh-CN" sz="2000" dirty="0">
                <a:solidFill>
                  <a:srgbClr val="FEFDE3"/>
                </a:solidFill>
                <a:ea typeface="SimSun" charset="0"/>
                <a:cs typeface="SimSun" charset="0"/>
              </a:endParaRP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1800" dirty="0">
                  <a:solidFill>
                    <a:srgbClr val="FEFDE3"/>
                  </a:solidFill>
                  <a:ea typeface="SimSun" charset="0"/>
                  <a:cs typeface="SimSun" charset="0"/>
                </a:rPr>
                <a:t>تولي  العرش  10-12</a:t>
              </a:r>
              <a:endParaRPr kumimoji="0" lang="en-US" altLang="zh-CN" sz="2000" dirty="0">
                <a:solidFill>
                  <a:srgbClr val="FEFDE3"/>
                </a:solidFill>
                <a:ea typeface="SimSun" charset="0"/>
                <a:cs typeface="SimSun" charset="0"/>
              </a:endParaRP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توفير التابوت 13-17</a:t>
            </a:r>
            <a:endParaRPr kumimoji="0" lang="en-US" altLang="zh-CN" sz="2000" dirty="0">
              <a:solidFill>
                <a:srgbClr val="FEFDE3"/>
              </a:solidFill>
              <a:ea typeface="SimSun" charset="0"/>
              <a:cs typeface="SimSun" charset="0"/>
            </a:endParaRP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الإنتصارات العسكرية 18-20</a:t>
              </a:r>
              <a:endParaRPr kumimoji="0" lang="en-US" altLang="zh-CN" sz="2000" dirty="0">
                <a:solidFill>
                  <a:srgbClr val="FEFDE3"/>
                </a:solidFill>
                <a:ea typeface="SimSun" charset="0"/>
                <a:cs typeface="SimSun" charset="0"/>
              </a:endParaRP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EFDE3"/>
                  </a:solidFill>
                  <a:ea typeface="SimSun" charset="0"/>
                  <a:cs typeface="SimSun" charset="0"/>
                </a:rPr>
                <a:t>تحضيرات الهيكل 21-29</a:t>
              </a:r>
              <a:endParaRPr kumimoji="0" lang="en-US" altLang="zh-CN" sz="2000" dirty="0">
                <a:solidFill>
                  <a:srgbClr val="FEFDE3"/>
                </a:solidFill>
                <a:ea typeface="SimSun" charset="0"/>
                <a:cs typeface="SimSun" charset="0"/>
              </a:endParaRP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000000"/>
                </a:solidFill>
              </a:endParaRPr>
            </a:p>
          </p:txBody>
        </p:sp>
      </p:grpSp>
      <p:sp>
        <p:nvSpPr>
          <p:cNvPr id="208923" name="WordArt 67"/>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buFontTx/>
              <a:buNone/>
            </a:pPr>
            <a:r>
              <a:rPr lang="ar-JO"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1 أخبار الأيام</a:t>
            </a:r>
            <a:endParaRPr lang="en-US"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Tree>
    <p:extLst>
      <p:ext uri="{BB962C8B-B14F-4D97-AF65-F5344CB8AC3E}">
        <p14:creationId xmlns:p14="http://schemas.microsoft.com/office/powerpoint/2010/main" val="2566684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2437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437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1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114FFB"/>
                </a:solidFill>
                <a:latin typeface="Times" charset="0"/>
              </a:rPr>
              <a:t> ROYALTY</a:t>
            </a:r>
          </a:p>
        </p:txBody>
      </p:sp>
      <p:sp>
        <p:nvSpPr>
          <p:cNvPr id="2437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a:solidFill>
                  <a:srgbClr val="003399"/>
                </a:solidFill>
                <a:latin typeface="Times" pitchFamily="-112" charset="0"/>
                <a:ea typeface="Times New Roman" charset="0"/>
                <a:cs typeface="Times New Roman" charset="0"/>
              </a:rPr>
              <a:t>ca. 1000 B.C.</a:t>
            </a:r>
          </a:p>
        </p:txBody>
      </p:sp>
      <p:sp>
        <p:nvSpPr>
          <p:cNvPr id="24371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solidFill>
                <a:srgbClr val="FFFFFF"/>
              </a:solidFill>
            </a:endParaRPr>
          </a:p>
        </p:txBody>
      </p:sp>
      <p:sp>
        <p:nvSpPr>
          <p:cNvPr id="24372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114FFB"/>
                </a:solidFill>
                <a:latin typeface="Times" charset="0"/>
              </a:rPr>
              <a:t>S - D - S</a:t>
            </a:r>
          </a:p>
        </p:txBody>
      </p:sp>
      <p:pic>
        <p:nvPicPr>
          <p:cNvPr id="243721" name="Picture 1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3000" y="10033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243724"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solidFill>
                <a:srgbClr val="FFFFFF"/>
              </a:solidFill>
            </a:endParaRPr>
          </a:p>
        </p:txBody>
      </p:sp>
      <p:sp>
        <p:nvSpPr>
          <p:cNvPr id="243725"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114FFB"/>
                </a:solidFill>
                <a:latin typeface="Times" pitchFamily="-112" charset="0"/>
                <a:ea typeface="Times New Roman" charset="0"/>
                <a:cs typeface="Times New Roman" charset="0"/>
              </a:rPr>
              <a:t>A </a:t>
            </a:r>
            <a:r>
              <a:rPr lang="en-US" sz="6000">
                <a:solidFill>
                  <a:srgbClr val="114FFB"/>
                </a:solidFill>
                <a:latin typeface="Times" pitchFamily="-112" charset="0"/>
                <a:ea typeface="Times New Roman" charset="0"/>
                <a:cs typeface="Times New Roman" charset="0"/>
              </a:rPr>
              <a:t>R</a:t>
            </a:r>
            <a:r>
              <a:rPr lang="en-US" sz="3600">
                <a:solidFill>
                  <a:srgbClr val="114FFB"/>
                </a:solidFill>
                <a:latin typeface="Times" pitchFamily="-112" charset="0"/>
                <a:ea typeface="Times New Roman" charset="0"/>
                <a:cs typeface="Times New Roman" charset="0"/>
              </a:rPr>
              <a:t> C</a:t>
            </a:r>
          </a:p>
        </p:txBody>
      </p:sp>
      <p:sp>
        <p:nvSpPr>
          <p:cNvPr id="24372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2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2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3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8"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9"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540705" name="Rectangle 33"/>
          <p:cNvSpPr>
            <a:spLocks noChangeArrowheads="1"/>
          </p:cNvSpPr>
          <p:nvPr/>
        </p:nvSpPr>
        <p:spPr bwMode="auto">
          <a:xfrm>
            <a:off x="6575425" y="1270000"/>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a:solidFill>
                  <a:srgbClr val="114FFB"/>
                </a:solidFill>
                <a:latin typeface="Kosher-Normal" charset="0"/>
                <a:cs typeface="Times New Roman" charset="0"/>
              </a:rPr>
              <a:t>DC</a:t>
            </a:r>
            <a:endParaRPr lang="en-US">
              <a:solidFill>
                <a:srgbClr val="114FFB"/>
              </a:solidFill>
              <a:latin typeface="Times" charset="0"/>
              <a:cs typeface="Times New Roman" charset="0"/>
            </a:endParaRPr>
          </a:p>
        </p:txBody>
      </p:sp>
      <p:sp>
        <p:nvSpPr>
          <p:cNvPr id="540706" name="Rectangle 34"/>
          <p:cNvSpPr>
            <a:spLocks noChangeArrowheads="1"/>
          </p:cNvSpPr>
          <p:nvPr/>
        </p:nvSpPr>
        <p:spPr bwMode="auto">
          <a:xfrm>
            <a:off x="6315075" y="2159000"/>
            <a:ext cx="2849563"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i="1">
                <a:solidFill>
                  <a:srgbClr val="114FFB"/>
                </a:solidFill>
                <a:latin typeface="Helvetica" pitchFamily="-112" charset="0"/>
                <a:ea typeface="Times New Roman" charset="0"/>
                <a:cs typeface="Times New Roman" charset="0"/>
              </a:rPr>
              <a:t>2 Sam 7: 4-16</a:t>
            </a:r>
          </a:p>
          <a:p>
            <a:pPr>
              <a:defRPr/>
            </a:pPr>
            <a:r>
              <a:rPr lang="en-US" i="1">
                <a:solidFill>
                  <a:srgbClr val="114FFB"/>
                </a:solidFill>
                <a:latin typeface="Helvetica" pitchFamily="-112" charset="0"/>
                <a:ea typeface="Times New Roman" charset="0"/>
                <a:cs typeface="Times New Roman" charset="0"/>
              </a:rPr>
              <a:t>1 Chron 17:3-15</a:t>
            </a:r>
          </a:p>
        </p:txBody>
      </p:sp>
      <p:pic>
        <p:nvPicPr>
          <p:cNvPr id="540739" name="Picture 6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7888" y="773113"/>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139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dirty="0">
                <a:solidFill>
                  <a:srgbClr val="FFFFFF"/>
                </a:solidFill>
                <a:latin typeface="Comic Sans MS" pitchFamily="-112" charset="0"/>
                <a:ea typeface="Times New Roman" charset="0"/>
                <a:cs typeface="Times New Roman" charset="0"/>
              </a:rPr>
              <a:t>1 ملوك 11: 4-13</a:t>
            </a:r>
            <a:endParaRPr lang="en-US" sz="1600" dirty="0">
              <a:solidFill>
                <a:srgbClr val="FFFFFF"/>
              </a:solidFill>
              <a:latin typeface="Comic Sans MS" pitchFamily="-112" charset="0"/>
              <a:ea typeface="Times New Roman" charset="0"/>
              <a:cs typeface="Times New Roman" charset="0"/>
            </a:endParaRPr>
          </a:p>
        </p:txBody>
      </p:sp>
      <p:grpSp>
        <p:nvGrpSpPr>
          <p:cNvPr id="2"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540754" name="Text Box 82"/>
            <p:cNvSpPr txBox="1">
              <a:spLocks noChangeArrowheads="1"/>
            </p:cNvSpPr>
            <p:nvPr/>
          </p:nvSpPr>
          <p:spPr bwMode="auto">
            <a:xfrm>
              <a:off x="2647" y="516"/>
              <a:ext cx="2527" cy="2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dirty="0">
                  <a:solidFill>
                    <a:srgbClr val="FFFF00"/>
                  </a:solidFill>
                  <a:latin typeface="Comic Sans MS" pitchFamily="-112" charset="0"/>
                  <a:ea typeface="Times New Roman" charset="0"/>
                  <a:cs typeface="Times New Roman" charset="0"/>
                </a:rPr>
                <a:t>جبل الزيتون</a:t>
              </a:r>
              <a:endParaRPr lang="en-US" dirty="0">
                <a:solidFill>
                  <a:srgbClr val="FFFF00"/>
                </a:solidFill>
                <a:latin typeface="Comic Sans MS" pitchFamily="-112" charset="0"/>
                <a:ea typeface="Times New Roman" charset="0"/>
                <a:cs typeface="Times New Roman" charset="0"/>
              </a:endParaRPr>
            </a:p>
          </p:txBody>
        </p:sp>
      </p:grpSp>
      <p:grpSp>
        <p:nvGrpSpPr>
          <p:cNvPr id="3"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pic>
          <p:nvPicPr>
            <p:cNvPr id="540763" name="Picture 9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243746"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latin typeface="Comic Sans MS" charset="0"/>
                <a:cs typeface="Times New Roman" charset="0"/>
              </a:rPr>
              <a:t>38</a:t>
            </a:r>
          </a:p>
        </p:txBody>
      </p:sp>
      <p:sp>
        <p:nvSpPr>
          <p:cNvPr id="243748"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1600">
                <a:solidFill>
                  <a:srgbClr val="FFFFFF"/>
                </a:solidFill>
                <a:latin typeface="Comic Sans MS" charset="0"/>
              </a:rPr>
              <a:t>4</a:t>
            </a:r>
            <a:endParaRPr lang="en-US" sz="1600">
              <a:solidFill>
                <a:srgbClr val="FFA27C"/>
              </a:solidFill>
              <a:latin typeface="Comic Sans MS" charset="0"/>
            </a:endParaRPr>
          </a:p>
        </p:txBody>
      </p:sp>
      <p:sp>
        <p:nvSpPr>
          <p:cNvPr id="243749"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1200">
                <a:solidFill>
                  <a:srgbClr val="FFFFFF"/>
                </a:solidFill>
                <a:latin typeface="Arial" charset="0"/>
              </a:rPr>
              <a:t>Handbook pg. 32-37</a:t>
            </a:r>
          </a:p>
        </p:txBody>
      </p:sp>
      <p:grpSp>
        <p:nvGrpSpPr>
          <p:cNvPr id="243750" name="Group 115"/>
          <p:cNvGrpSpPr>
            <a:grpSpLocks/>
          </p:cNvGrpSpPr>
          <p:nvPr/>
        </p:nvGrpSpPr>
        <p:grpSpPr bwMode="auto">
          <a:xfrm>
            <a:off x="8018463" y="3436938"/>
            <a:ext cx="981075" cy="1843087"/>
            <a:chOff x="5051" y="2165"/>
            <a:chExt cx="618" cy="1161"/>
          </a:xfrm>
        </p:grpSpPr>
        <p:grpSp>
          <p:nvGrpSpPr>
            <p:cNvPr id="243757" name="Group 116"/>
            <p:cNvGrpSpPr>
              <a:grpSpLocks/>
            </p:cNvGrpSpPr>
            <p:nvPr/>
          </p:nvGrpSpPr>
          <p:grpSpPr bwMode="auto">
            <a:xfrm>
              <a:off x="5051" y="2165"/>
              <a:ext cx="618" cy="1161"/>
              <a:chOff x="5051" y="2165"/>
              <a:chExt cx="618" cy="1161"/>
            </a:xfrm>
          </p:grpSpPr>
          <p:sp>
            <p:nvSpPr>
              <p:cNvPr id="243759"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43760"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243761"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243762"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63"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64"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3765"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66"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67"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68"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69"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0"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1"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2"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3"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4"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243775" name="Rectangle 133"/>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ROYALTY</a:t>
                </a:r>
              </a:p>
            </p:txBody>
          </p:sp>
        </p:grpSp>
        <p:sp>
          <p:nvSpPr>
            <p:cNvPr id="243758" name="Rectangle 13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grpSp>
      <p:grpSp>
        <p:nvGrpSpPr>
          <p:cNvPr id="6" name="Group 153"/>
          <p:cNvGrpSpPr>
            <a:grpSpLocks/>
          </p:cNvGrpSpPr>
          <p:nvPr/>
        </p:nvGrpSpPr>
        <p:grpSpPr bwMode="auto">
          <a:xfrm>
            <a:off x="3471863" y="1852613"/>
            <a:ext cx="4610100" cy="1870075"/>
            <a:chOff x="2187" y="1167"/>
            <a:chExt cx="2904" cy="1178"/>
          </a:xfrm>
        </p:grpSpPr>
        <p:grpSp>
          <p:nvGrpSpPr>
            <p:cNvPr id="243753"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pic>
            <p:nvPicPr>
              <p:cNvPr id="540815" name="Picture 1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2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dirty="0">
                  <a:solidFill>
                    <a:srgbClr val="FFFFFF"/>
                  </a:solidFill>
                  <a:latin typeface="Comic Sans MS" pitchFamily="-112" charset="0"/>
                  <a:ea typeface="Times New Roman" charset="0"/>
                  <a:cs typeface="Times New Roman" charset="0"/>
                </a:rPr>
                <a:t>جبل الهيكل</a:t>
              </a:r>
              <a:endParaRPr lang="en-US" dirty="0">
                <a:solidFill>
                  <a:srgbClr val="FFFFFF"/>
                </a:solidFill>
                <a:latin typeface="Comic Sans MS" pitchFamily="-112" charset="0"/>
                <a:ea typeface="Times New Roman" charset="0"/>
                <a:cs typeface="Times New Roman"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i="1" dirty="0">
                <a:solidFill>
                  <a:srgbClr val="FFFF00"/>
                </a:solidFill>
                <a:latin typeface="Comic Sans MS" charset="0"/>
                <a:ea typeface="ＭＳ Ｐゴシック" charset="0"/>
                <a:cs typeface="ＭＳ Ｐゴシック" charset="0"/>
              </a:rPr>
              <a:t>عبادة الأصنام</a:t>
            </a:r>
            <a:endParaRPr lang="en-US" sz="4800" b="1" i="1" dirty="0">
              <a:solidFill>
                <a:srgbClr val="FFFF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97352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64056"/>
            <a:ext cx="9144000" cy="4709160"/>
          </a:xfrm>
          <a:effectLst>
            <a:outerShdw blurRad="63500" dist="35921" dir="2700000" algn="ctr" rotWithShape="0">
              <a:schemeClr val="tx2">
                <a:alpha val="74998"/>
              </a:schemeClr>
            </a:outerShdw>
          </a:effectLst>
        </p:spPr>
        <p:txBody>
          <a:bodyPr anchor="t"/>
          <a:lstStyle/>
          <a:p>
            <a:pPr>
              <a:defRPr/>
            </a:pPr>
            <a:r>
              <a:rPr lang="ar-JO" sz="4800" b="1" dirty="0"/>
              <a:t>كان السبب الرئيسي وراء ذهابهم إلى السبي هو عبادة الأصنام. كيف يمكن أن يبرأوا حقًا من العبادة الباطلة؟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188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2017-05-13 Rick &amp; D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8825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gradFill flip="none" rotWithShape="1">
            <a:gsLst>
              <a:gs pos="0">
                <a:srgbClr val="333399"/>
              </a:gs>
              <a:gs pos="10000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92075" tIns="46038" rIns="92075" bIns="46038"/>
          <a:lstStyle/>
          <a:p>
            <a:pPr marL="342900" indent="-571500">
              <a:defRPr/>
            </a:pPr>
            <a:endParaRPr lang="en-US">
              <a:solidFill>
                <a:srgbClr val="FFFFFF"/>
              </a:solidFill>
              <a:latin typeface="Arail"/>
              <a:ea typeface="Times New Roman" pitchFamily="-108" charset="0"/>
              <a:cs typeface="Arail"/>
            </a:endParaRPr>
          </a:p>
        </p:txBody>
      </p:sp>
      <p:sp>
        <p:nvSpPr>
          <p:cNvPr id="293893" name="Rectangle 2"/>
          <p:cNvSpPr>
            <a:spLocks noGrp="1" noChangeArrowheads="1"/>
          </p:cNvSpPr>
          <p:nvPr>
            <p:ph type="title"/>
          </p:nvPr>
        </p:nvSpPr>
        <p:spPr/>
        <p:txBody>
          <a:bodyPr/>
          <a:lstStyle/>
          <a:p>
            <a:r>
              <a:rPr lang="ar-JO" b="1" dirty="0">
                <a:latin typeface="Arial Black" charset="0"/>
                <a:ea typeface="ＭＳ Ｐゴシック" charset="0"/>
                <a:cs typeface="ＭＳ Ｐゴシック" charset="0"/>
              </a:rPr>
              <a:t>تركيب 2 أخبار الأيام</a:t>
            </a:r>
            <a:endParaRPr lang="en-US" b="1" dirty="0">
              <a:latin typeface="Arial Black" charset="0"/>
              <a:ea typeface="ＭＳ Ｐゴシック" charset="0"/>
              <a:cs typeface="ＭＳ Ｐゴシック" charset="0"/>
            </a:endParaRPr>
          </a:p>
        </p:txBody>
      </p:sp>
      <p:sp>
        <p:nvSpPr>
          <p:cNvPr id="293894"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274</a:t>
            </a:r>
            <a:endParaRPr kumimoji="0" lang="en-US" dirty="0">
              <a:solidFill>
                <a:srgbClr val="FFFFFF"/>
              </a:solidFill>
              <a:latin typeface="Arial" charset="0"/>
              <a:cs typeface="Arial" charset="0"/>
            </a:endParaRPr>
          </a:p>
        </p:txBody>
      </p:sp>
      <p:sp>
        <p:nvSpPr>
          <p:cNvPr id="28678" name="Text Box 6"/>
          <p:cNvSpPr txBox="1">
            <a:spLocks noChangeArrowheads="1"/>
          </p:cNvSpPr>
          <p:nvPr/>
        </p:nvSpPr>
        <p:spPr bwMode="auto">
          <a:xfrm rot="-2006103">
            <a:off x="-838200" y="4821238"/>
            <a:ext cx="5791200" cy="588962"/>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ar-JO" altLang="zh-CN" sz="3200" dirty="0">
                <a:solidFill>
                  <a:srgbClr val="FFFFFF"/>
                </a:solidFill>
                <a:latin typeface="Arial Black" charset="0"/>
                <a:ea typeface="SimSun" charset="0"/>
                <a:cs typeface="SimSun" charset="0"/>
              </a:rPr>
              <a:t>1-9 سليمان</a:t>
            </a:r>
            <a:endParaRPr kumimoji="0" lang="en-US" altLang="zh-CN" sz="3200" dirty="0">
              <a:solidFill>
                <a:srgbClr val="FFFFFF"/>
              </a:solidFill>
              <a:latin typeface="Arial Black" charset="0"/>
              <a:ea typeface="SimSun" charset="0"/>
              <a:cs typeface="SimSun" charset="0"/>
            </a:endParaRPr>
          </a:p>
        </p:txBody>
      </p:sp>
      <p:sp>
        <p:nvSpPr>
          <p:cNvPr id="293896" name="Text Box 7"/>
          <p:cNvSpPr txBox="1">
            <a:spLocks noChangeArrowheads="1"/>
          </p:cNvSpPr>
          <p:nvPr/>
        </p:nvSpPr>
        <p:spPr bwMode="auto">
          <a:xfrm>
            <a:off x="762000" y="1916113"/>
            <a:ext cx="7543800" cy="588962"/>
          </a:xfrm>
          <a:prstGeom prst="rect">
            <a:avLst/>
          </a:prstGeom>
          <a:solidFill>
            <a:srgbClr val="FFFFFF"/>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ar-JO" altLang="zh-CN" sz="3200" dirty="0">
                <a:solidFill>
                  <a:srgbClr val="000000"/>
                </a:solidFill>
                <a:latin typeface="Arial Black" charset="0"/>
                <a:ea typeface="SimSun" charset="0"/>
                <a:cs typeface="SimSun" charset="0"/>
              </a:rPr>
              <a:t>حفظ النسل الداوودي</a:t>
            </a:r>
            <a:endParaRPr kumimoji="0" lang="en-US" altLang="zh-CN" sz="3200" dirty="0">
              <a:solidFill>
                <a:srgbClr val="000000"/>
              </a:solidFill>
              <a:latin typeface="Arial Black" charset="0"/>
              <a:ea typeface="SimSun" charset="0"/>
              <a:cs typeface="SimSun" charset="0"/>
            </a:endParaRPr>
          </a:p>
        </p:txBody>
      </p:sp>
      <p:sp>
        <p:nvSpPr>
          <p:cNvPr id="28680" name="Text Box 8"/>
          <p:cNvSpPr txBox="1">
            <a:spLocks noChangeArrowheads="1"/>
          </p:cNvSpPr>
          <p:nvPr/>
        </p:nvSpPr>
        <p:spPr bwMode="auto">
          <a:xfrm rot="1841983">
            <a:off x="3733800" y="4724400"/>
            <a:ext cx="5867400" cy="588963"/>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ar-JO" altLang="zh-CN" sz="3200" dirty="0">
                <a:solidFill>
                  <a:srgbClr val="FFFFFF"/>
                </a:solidFill>
                <a:latin typeface="Arial Black" charset="0"/>
                <a:ea typeface="SimSun" charset="0"/>
                <a:cs typeface="SimSun" charset="0"/>
              </a:rPr>
              <a:t>10-36 السلالة الداوودية</a:t>
            </a:r>
            <a:endParaRPr kumimoji="0" lang="en-US" altLang="zh-CN" sz="3200" dirty="0">
              <a:solidFill>
                <a:srgbClr val="FFFFFF"/>
              </a:solidFill>
              <a:latin typeface="Arial Black" charset="0"/>
              <a:ea typeface="SimSun" charset="0"/>
              <a:cs typeface="SimSun" charset="0"/>
            </a:endParaRPr>
          </a:p>
        </p:txBody>
      </p:sp>
      <p:pic>
        <p:nvPicPr>
          <p:cNvPr id="28681" name="Picture 9" descr="j03117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44938" y="2590800"/>
            <a:ext cx="931862" cy="695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807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down)">
                                      <p:cBhvr>
                                        <p:cTn id="7" dur="500"/>
                                        <p:tgtEl>
                                          <p:spTgt spid="28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8681"/>
                                        </p:tgtEl>
                                        <p:attrNameLst>
                                          <p:attrName>style.visibility</p:attrName>
                                        </p:attrNameLst>
                                      </p:cBhvr>
                                      <p:to>
                                        <p:strVal val="visible"/>
                                      </p:to>
                                    </p:set>
                                    <p:animEffect transition="in" filter="fade">
                                      <p:cBhvr>
                                        <p:cTn id="12" dur="2000"/>
                                        <p:tgtEl>
                                          <p:spTgt spid="28681"/>
                                        </p:tgtEl>
                                      </p:cBhvr>
                                    </p:animEffect>
                                    <p:anim calcmode="lin" valueType="num">
                                      <p:cBhvr>
                                        <p:cTn id="13" dur="2000" fill="hold"/>
                                        <p:tgtEl>
                                          <p:spTgt spid="28681"/>
                                        </p:tgtEl>
                                        <p:attrNameLst>
                                          <p:attrName>style.rotation</p:attrName>
                                        </p:attrNameLst>
                                      </p:cBhvr>
                                      <p:tavLst>
                                        <p:tav tm="0">
                                          <p:val>
                                            <p:fltVal val="720"/>
                                          </p:val>
                                        </p:tav>
                                        <p:tav tm="100000">
                                          <p:val>
                                            <p:fltVal val="0"/>
                                          </p:val>
                                        </p:tav>
                                      </p:tavLst>
                                    </p:anim>
                                    <p:anim calcmode="lin" valueType="num">
                                      <p:cBhvr>
                                        <p:cTn id="14" dur="2000" fill="hold"/>
                                        <p:tgtEl>
                                          <p:spTgt spid="28681"/>
                                        </p:tgtEl>
                                        <p:attrNameLst>
                                          <p:attrName>ppt_h</p:attrName>
                                        </p:attrNameLst>
                                      </p:cBhvr>
                                      <p:tavLst>
                                        <p:tav tm="0">
                                          <p:val>
                                            <p:fltVal val="0"/>
                                          </p:val>
                                        </p:tav>
                                        <p:tav tm="100000">
                                          <p:val>
                                            <p:strVal val="#ppt_h"/>
                                          </p:val>
                                        </p:tav>
                                      </p:tavLst>
                                    </p:anim>
                                    <p:anim calcmode="lin" valueType="num">
                                      <p:cBhvr>
                                        <p:cTn id="15" dur="2000" fill="hold"/>
                                        <p:tgtEl>
                                          <p:spTgt spid="28681"/>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680"/>
                                        </p:tgtEl>
                                        <p:attrNameLst>
                                          <p:attrName>style.visibility</p:attrName>
                                        </p:attrNameLst>
                                      </p:cBhvr>
                                      <p:to>
                                        <p:strVal val="visible"/>
                                      </p:to>
                                    </p:set>
                                    <p:animEffect transition="in" filter="wipe(up)">
                                      <p:cBhvr>
                                        <p:cTn id="20"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يساعدنا الله لنكون </a:t>
            </a:r>
            <a:r>
              <a:rPr lang="ar-JO" sz="5400" b="1" dirty="0">
                <a:solidFill>
                  <a:srgbClr val="FFFF00"/>
                </a:solidFill>
                <a:effectLst>
                  <a:glow rad="127000">
                    <a:schemeClr val="tx1"/>
                  </a:glow>
                </a:effectLst>
                <a:latin typeface="Arial" charset="0"/>
                <a:ea typeface="ＭＳ Ｐゴシック" charset="0"/>
                <a:cs typeface="ＭＳ Ｐゴシック" charset="0"/>
              </a:rPr>
              <a:t>آمنين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sz="6600" dirty="0">
                <a:solidFill>
                  <a:srgbClr val="FFFFFF"/>
                </a:solidFill>
                <a:effectLst>
                  <a:glow rad="127000">
                    <a:srgbClr val="000000"/>
                  </a:glow>
                </a:effectLst>
                <a:latin typeface="Arial" charset="0"/>
                <a:ea typeface="ＭＳ Ｐゴシック" charset="0"/>
                <a:cs typeface="ＭＳ Ｐゴシック" charset="0"/>
              </a:rPr>
              <a:t>طريقتين</a:t>
            </a:r>
            <a:endParaRPr lang="en-US" sz="6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9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يبارك</a:t>
            </a:r>
            <a:r>
              <a:rPr lang="ar-JO" sz="4800" b="1" dirty="0">
                <a:effectLst>
                  <a:glow rad="127000">
                    <a:schemeClr val="tx1"/>
                  </a:glow>
                </a:effectLst>
                <a:latin typeface="Arial" charset="0"/>
                <a:ea typeface="ＭＳ Ｐゴシック" charset="0"/>
                <a:cs typeface="ＭＳ Ｐゴシック" charset="0"/>
              </a:rPr>
              <a:t> الله عبادتنا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2 أخبار الأيام 1-9</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9170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ar-JO" sz="1600" dirty="0">
                <a:solidFill>
                  <a:srgbClr val="FFFFFF"/>
                </a:solidFill>
                <a:latin typeface="Comic Sans MS" pitchFamily="-112" charset="0"/>
              </a:rPr>
              <a:t>1 ملوك 5: 5</a:t>
            </a:r>
            <a:endParaRPr kumimoji="0" lang="en-US" sz="1600" dirty="0">
              <a:solidFill>
                <a:srgbClr val="FFFFFF"/>
              </a:solidFill>
              <a:latin typeface="Comic Sans MS" pitchFamily="-112" charset="0"/>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endParaRPr kumimoji="0" lang="en-US" sz="2000" b="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Comic Sans MS" pitchFamily="-112" charset="0"/>
                <a:ea typeface="+mn-ea"/>
                <a:cs typeface="+mn-cs"/>
              </a:rPr>
              <a:t>هيكل إسرائيل الأول</a:t>
            </a:r>
            <a:endParaRPr lang="en-US" sz="4800" b="1" kern="1200" dirty="0">
              <a:solidFill>
                <a:srgbClr val="FFEA18"/>
              </a:solidFill>
              <a:latin typeface="Comic Sans MS" pitchFamily="-112" charset="0"/>
              <a:ea typeface="+mn-ea"/>
              <a:cs typeface="+mn-cs"/>
            </a:endParaRPr>
          </a:p>
        </p:txBody>
      </p:sp>
      <p:sp>
        <p:nvSpPr>
          <p:cNvPr id="71" name="Rectangle 2"/>
          <p:cNvSpPr txBox="1">
            <a:spLocks noChangeArrowheads="1"/>
          </p:cNvSpPr>
          <p:nvPr/>
        </p:nvSpPr>
        <p:spPr bwMode="auto">
          <a:xfrm>
            <a:off x="-13551" y="548680"/>
            <a:ext cx="9144000" cy="237626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ar-JO" sz="4800" kern="0" dirty="0">
                <a:solidFill>
                  <a:srgbClr val="FFFFFF"/>
                </a:solidFill>
                <a:effectLst>
                  <a:glow rad="127000">
                    <a:srgbClr val="000000"/>
                  </a:glow>
                </a:effectLst>
                <a:latin typeface="Arial" charset="0"/>
                <a:ea typeface="ＭＳ Ｐゴシック" charset="0"/>
                <a:cs typeface="ＭＳ Ｐゴシック" charset="0"/>
              </a:rPr>
              <a:t>بارك الله سليمان حتى يبني الهيكل</a:t>
            </a:r>
          </a:p>
          <a:p>
            <a:pPr>
              <a:lnSpc>
                <a:spcPct val="100000"/>
              </a:lnSpc>
              <a:buFontTx/>
              <a:buNone/>
              <a:defRPr/>
            </a:pPr>
            <a:r>
              <a:rPr kumimoji="0" lang="ar-JO" sz="4800" kern="0" dirty="0">
                <a:solidFill>
                  <a:srgbClr val="FFFFFF"/>
                </a:solidFill>
                <a:effectLst>
                  <a:glow rad="127000">
                    <a:srgbClr val="000000"/>
                  </a:glow>
                </a:effectLst>
                <a:latin typeface="Arial" charset="0"/>
                <a:ea typeface="ＭＳ Ｐゴシック" charset="0"/>
                <a:cs typeface="ＭＳ Ｐゴシック" charset="0"/>
              </a:rPr>
              <a:t>(2 أخ 1-9)</a:t>
            </a:r>
            <a:endParaRPr kumimoji="0" lang="en-US" sz="4800"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7995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Title 71"/>
          <p:cNvSpPr>
            <a:spLocks noGrp="1"/>
          </p:cNvSpPr>
          <p:nvPr>
            <p:ph type="title"/>
          </p:nvPr>
        </p:nvSpPr>
        <p:spPr/>
        <p:txBody>
          <a:bodyPr/>
          <a:lstStyle/>
          <a:p>
            <a:r>
              <a:rPr lang="en-US">
                <a:latin typeface="Times New Roman" charset="0"/>
                <a:ea typeface="ＭＳ Ｐゴシック" charset="0"/>
                <a:cs typeface="ＭＳ Ｐゴシック" charset="0"/>
              </a:rPr>
              <a:t>2 Chronicles Book Chart</a:t>
            </a:r>
          </a:p>
        </p:txBody>
      </p:sp>
      <p:pic>
        <p:nvPicPr>
          <p:cNvPr id="209922" name="Picture 73"/>
          <p:cNvPicPr>
            <a:picLocks noChangeAspect="1" noChangeArrowheads="1"/>
          </p:cNvPicPr>
          <p:nvPr/>
        </p:nvPicPr>
        <p:blipFill>
          <a:blip r:embed="rId2">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271</a:t>
            </a:r>
            <a:endParaRPr kumimoji="0" lang="en-US" dirty="0">
              <a:solidFill>
                <a:srgbClr val="FFFFFF"/>
              </a:solidFill>
              <a:latin typeface="Arial" charset="0"/>
              <a:cs typeface="Arial" charset="0"/>
            </a:endParaRPr>
          </a:p>
        </p:txBody>
      </p:sp>
      <p:grpSp>
        <p:nvGrpSpPr>
          <p:cNvPr id="209924" name="Group 70"/>
          <p:cNvGrpSpPr>
            <a:grpSpLocks/>
          </p:cNvGrpSpPr>
          <p:nvPr/>
        </p:nvGrpSpPr>
        <p:grpSpPr bwMode="auto">
          <a:xfrm>
            <a:off x="0" y="685800"/>
            <a:ext cx="9144000" cy="61722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ar-JO" altLang="zh-CN" sz="3600" dirty="0">
                    <a:solidFill>
                      <a:srgbClr val="FFFFFF"/>
                    </a:solidFill>
                    <a:latin typeface="Arial Narrow" pitchFamily="-105" charset="0"/>
                    <a:ea typeface="SimSun" pitchFamily="2" charset="-122"/>
                    <a:cs typeface="SimSun" pitchFamily="2" charset="-122"/>
                  </a:rPr>
                  <a:t>حفظ نسل داود</a:t>
                </a:r>
                <a:endParaRPr kumimoji="0" lang="en-US" altLang="zh-CN" sz="3600" dirty="0">
                  <a:solidFill>
                    <a:srgbClr val="FFFFFF"/>
                  </a:solidFill>
                  <a:latin typeface="Arial Narrow" pitchFamily="-105" charset="0"/>
                  <a:ea typeface="SimSun" pitchFamily="2" charset="-122"/>
                  <a:cs typeface="SimSun" pitchFamily="2" charset="-122"/>
                </a:endParaRP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سليمان</a:t>
                </a:r>
                <a:endParaRPr kumimoji="0" lang="en-US" altLang="zh-CN" sz="2800" b="0" dirty="0">
                  <a:solidFill>
                    <a:srgbClr val="FFFFFF"/>
                  </a:solidFill>
                  <a:ea typeface="SimSun" charset="0"/>
                  <a:cs typeface="SimSun"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السلالة الداوودية</a:t>
                </a:r>
                <a:endParaRPr kumimoji="0" lang="en-US" altLang="zh-CN" sz="2800" b="0" dirty="0">
                  <a:solidFill>
                    <a:srgbClr val="FFFFFF"/>
                  </a:solidFill>
                  <a:ea typeface="SimSun" charset="0"/>
                  <a:cs typeface="SimSun"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الإصحاحات 1-9</a:t>
                </a:r>
                <a:endParaRPr kumimoji="0" lang="en-US" altLang="zh-CN" sz="2800" b="0" dirty="0">
                  <a:solidFill>
                    <a:srgbClr val="FFFFFF"/>
                  </a:solidFill>
                  <a:ea typeface="SimSun" charset="0"/>
                  <a:cs typeface="SimSun"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الإصحاحات 10-36</a:t>
                </a:r>
                <a:endParaRPr kumimoji="0" lang="en-US" altLang="zh-CN" sz="2800" b="0" dirty="0">
                  <a:solidFill>
                    <a:srgbClr val="FFFFFF"/>
                  </a:solidFill>
                  <a:ea typeface="SimSun" charset="0"/>
                  <a:cs typeface="SimSun"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بناء الهيكل</a:t>
                </a:r>
                <a:endParaRPr kumimoji="0" lang="en-US" altLang="zh-CN" sz="2800" b="0" dirty="0">
                  <a:solidFill>
                    <a:srgbClr val="FFFFFF"/>
                  </a:solidFill>
                  <a:ea typeface="SimSun" charset="0"/>
                  <a:cs typeface="SimSun"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دمار الهيكل</a:t>
                </a:r>
                <a:endParaRPr kumimoji="0" lang="en-US" altLang="zh-CN" sz="2800" b="0" dirty="0">
                  <a:solidFill>
                    <a:srgbClr val="FFFFFF"/>
                  </a:solidFill>
                  <a:ea typeface="SimSun" charset="0"/>
                  <a:cs typeface="SimSun"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الملكية</a:t>
                </a:r>
                <a:endParaRPr kumimoji="0" lang="en-US" altLang="zh-CN" sz="2800" b="0" dirty="0">
                  <a:solidFill>
                    <a:srgbClr val="FFFFFF"/>
                  </a:solidFill>
                  <a:ea typeface="SimSun" charset="0"/>
                  <a:cs typeface="SimSun"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الحطام</a:t>
                </a:r>
                <a:endParaRPr kumimoji="0" lang="en-US" altLang="zh-CN" sz="2800" b="0" dirty="0">
                  <a:solidFill>
                    <a:srgbClr val="FFFFFF"/>
                  </a:solidFill>
                  <a:ea typeface="SimSun" charset="0"/>
                  <a:cs typeface="SimSun"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40 سنة</a:t>
                </a:r>
                <a:endParaRPr kumimoji="0" lang="en-US" altLang="zh-CN" sz="2800" b="0" dirty="0">
                  <a:solidFill>
                    <a:srgbClr val="FFFFFF"/>
                  </a:solidFill>
                  <a:ea typeface="SimSun" charset="0"/>
                  <a:cs typeface="SimSun"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393 سنة</a:t>
                </a:r>
                <a:endParaRPr kumimoji="0" lang="en-US" altLang="zh-CN" sz="2800" b="0" dirty="0">
                  <a:solidFill>
                    <a:srgbClr val="FFFFFF"/>
                  </a:solidFill>
                  <a:ea typeface="SimSun" charset="0"/>
                  <a:cs typeface="SimSun"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971-931 ق.م</a:t>
                </a:r>
                <a:endParaRPr kumimoji="0" lang="en-US" altLang="zh-CN" sz="2800" b="0" dirty="0">
                  <a:solidFill>
                    <a:srgbClr val="FFFFFF"/>
                  </a:solidFill>
                  <a:ea typeface="SimSun" charset="0"/>
                  <a:cs typeface="SimSun"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800" dirty="0">
                    <a:solidFill>
                      <a:srgbClr val="FFFFFF"/>
                    </a:solidFill>
                    <a:ea typeface="SimSun" charset="0"/>
                    <a:cs typeface="SimSun" charset="0"/>
                  </a:rPr>
                  <a:t>931-538 ق.م</a:t>
                </a:r>
                <a:endParaRPr kumimoji="0" lang="en-US" altLang="zh-CN" sz="2800" b="0" dirty="0">
                  <a:solidFill>
                    <a:srgbClr val="FFFFFF"/>
                  </a:solidFill>
                  <a:ea typeface="SimSun" charset="0"/>
                  <a:cs typeface="SimSun"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FFFFF"/>
                    </a:solidFill>
                    <a:ea typeface="SimSun" charset="0"/>
                    <a:cs typeface="SimSun" charset="0"/>
                  </a:rPr>
                  <a:t>الثروة والحكمة    1</a:t>
                </a:r>
                <a:endParaRPr kumimoji="0" lang="en-US" altLang="zh-CN" sz="2000" b="0" dirty="0">
                  <a:solidFill>
                    <a:srgbClr val="FFFFFF"/>
                  </a:solidFill>
                  <a:ea typeface="SimSun" charset="0"/>
                  <a:cs typeface="SimSun"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FFFFF"/>
                    </a:solidFill>
                    <a:ea typeface="SimSun" charset="0"/>
                    <a:cs typeface="SimSun" charset="0"/>
                  </a:rPr>
                  <a:t>بناء     الهيكل      2-7</a:t>
                </a:r>
                <a:endParaRPr kumimoji="0" lang="en-US" altLang="zh-CN" sz="2000" b="0" dirty="0">
                  <a:solidFill>
                    <a:srgbClr val="FFFFFF"/>
                  </a:solidFill>
                  <a:ea typeface="SimSun" charset="0"/>
                  <a:cs typeface="SimSun"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dirty="0">
                  <a:solidFill>
                    <a:srgbClr val="FFFFFF"/>
                  </a:solidFill>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sz="2000" dirty="0">
                    <a:solidFill>
                      <a:srgbClr val="FFFFFF"/>
                    </a:solidFill>
                    <a:ea typeface="SimSun" charset="0"/>
                    <a:cs typeface="SimSun" charset="0"/>
                  </a:rPr>
                  <a:t>النجاحات والموت     8-9</a:t>
                </a:r>
                <a:endParaRPr kumimoji="0" lang="en-US" altLang="zh-CN" sz="2000" b="0" dirty="0">
                  <a:solidFill>
                    <a:srgbClr val="FFFFFF"/>
                  </a:solidFill>
                  <a:ea typeface="SimSun" charset="0"/>
                  <a:cs typeface="SimSun"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r>
                  <a:rPr lang="ar-JO" dirty="0">
                    <a:solidFill>
                      <a:srgbClr val="FFFFFF"/>
                    </a:solidFill>
                  </a:rPr>
                  <a:t> </a:t>
                </a:r>
                <a:endParaRPr lang="en-US" dirty="0">
                  <a:solidFill>
                    <a:srgbClr val="FFFFFF"/>
                  </a:solidFill>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ar-JO" altLang="zh-CN" sz="2000" dirty="0">
                    <a:solidFill>
                      <a:srgbClr val="FFFFFF"/>
                    </a:solidFill>
                    <a:ea typeface="SimSun" charset="0"/>
                    <a:cs typeface="SimSun" charset="0"/>
                  </a:rPr>
                  <a:t>انقسام المملكة على يد رحبعام 10-12</a:t>
                </a:r>
                <a:endParaRPr kumimoji="0" lang="en-US" altLang="zh-CN" sz="2000" b="0" dirty="0">
                  <a:solidFill>
                    <a:srgbClr val="FFFFFF"/>
                  </a:solidFill>
                  <a:ea typeface="SimSun" charset="0"/>
                  <a:cs typeface="SimSun"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endParaRPr kumimoji="0" lang="en-US" altLang="zh-CN" sz="2000" dirty="0">
                  <a:solidFill>
                    <a:srgbClr val="FFFFFF"/>
                  </a:solidFill>
                  <a:ea typeface="SimSun" charset="0"/>
                  <a:cs typeface="SimSun" charset="0"/>
                </a:endParaRPr>
              </a:p>
              <a:p>
                <a:pPr algn="ctr">
                  <a:lnSpc>
                    <a:spcPct val="80000"/>
                  </a:lnSpc>
                  <a:spcBef>
                    <a:spcPct val="0"/>
                  </a:spcBef>
                  <a:buFontTx/>
                  <a:buNone/>
                </a:pPr>
                <a:r>
                  <a:rPr kumimoji="0" lang="ar-JO" altLang="zh-CN" sz="2000" dirty="0">
                    <a:solidFill>
                      <a:srgbClr val="FFFFFF"/>
                    </a:solidFill>
                    <a:ea typeface="SimSun" charset="0"/>
                    <a:cs typeface="SimSun" charset="0"/>
                  </a:rPr>
                  <a:t>7 ملوك أشرار و 8 صالحين 13-35</a:t>
                </a:r>
                <a:endParaRPr kumimoji="0" lang="en-US" altLang="zh-CN" sz="2000" dirty="0">
                  <a:solidFill>
                    <a:srgbClr val="FFFFFF"/>
                  </a:solidFill>
                  <a:ea typeface="SimSun" charset="0"/>
                  <a:cs typeface="SimSun"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dirty="0">
                  <a:solidFill>
                    <a:srgbClr val="FFFFFF"/>
                  </a:solidFill>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ar-JO" altLang="zh-CN" sz="2000" dirty="0">
                    <a:solidFill>
                      <a:srgbClr val="FFFFFF"/>
                    </a:solidFill>
                    <a:ea typeface="SimSun" charset="0"/>
                    <a:cs typeface="SimSun" charset="0"/>
                  </a:rPr>
                  <a:t>4 ملوك أشرار وسقوط يهوذا   36</a:t>
                </a:r>
                <a:endParaRPr kumimoji="0" lang="en-US" altLang="zh-CN" sz="2000" b="0" dirty="0">
                  <a:solidFill>
                    <a:srgbClr val="FFFFFF"/>
                  </a:solidFill>
                  <a:ea typeface="SimSun" charset="0"/>
                  <a:cs typeface="SimSun"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dirty="0">
                    <a:solidFill>
                      <a:srgbClr val="FFFFFF"/>
                    </a:solidFill>
                    <a:ea typeface="SimSun" charset="0"/>
                    <a:cs typeface="SimSun" charset="0"/>
                  </a:rPr>
                  <a:t>1 ملوك 1-11</a:t>
                </a:r>
                <a:endParaRPr kumimoji="0" lang="en-US" altLang="zh-CN" b="0" dirty="0">
                  <a:solidFill>
                    <a:srgbClr val="FFFFFF"/>
                  </a:solidFill>
                  <a:ea typeface="SimSun" charset="0"/>
                  <a:cs typeface="SimSun"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dirty="0">
                    <a:solidFill>
                      <a:srgbClr val="FFFFFF"/>
                    </a:solidFill>
                    <a:ea typeface="SimSun" charset="0"/>
                    <a:cs typeface="SimSun" charset="0"/>
                  </a:rPr>
                  <a:t>1 ملوك 12-22</a:t>
                </a:r>
                <a:endParaRPr kumimoji="0" lang="en-US" altLang="zh-CN" b="0" dirty="0">
                  <a:solidFill>
                    <a:srgbClr val="FFFFFF"/>
                  </a:solidFill>
                  <a:ea typeface="SimSun" charset="0"/>
                  <a:cs typeface="SimSun"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ar-JO" altLang="zh-CN" dirty="0">
                    <a:solidFill>
                      <a:srgbClr val="FFFFFF"/>
                    </a:solidFill>
                    <a:ea typeface="SimSun" charset="0"/>
                    <a:cs typeface="SimSun" charset="0"/>
                  </a:rPr>
                  <a:t>2 ملوك 1-25</a:t>
                </a:r>
                <a:endParaRPr kumimoji="0" lang="en-US" altLang="zh-CN" b="0" dirty="0">
                  <a:solidFill>
                    <a:srgbClr val="FFFFFF"/>
                  </a:solidFill>
                  <a:ea typeface="SimSun" charset="0"/>
                  <a:cs typeface="SimSun"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a:solidFill>
                    <a:srgbClr val="FFFFFF"/>
                  </a:solidFill>
                </a:endParaRPr>
              </a:p>
            </p:txBody>
          </p:sp>
        </p:grpSp>
      </p:grpSp>
      <p:sp>
        <p:nvSpPr>
          <p:cNvPr id="209925" name="WordArt 71"/>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buFontTx/>
              <a:buNone/>
            </a:pPr>
            <a:r>
              <a:rPr lang="ar-JO"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2 أخبار الأيام</a:t>
            </a:r>
            <a:endParaRPr lang="en-US" sz="36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Tree>
    <p:extLst>
      <p:ext uri="{BB962C8B-B14F-4D97-AF65-F5344CB8AC3E}">
        <p14:creationId xmlns:p14="http://schemas.microsoft.com/office/powerpoint/2010/main" val="3614380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Arial" charset="0"/>
              <a:cs typeface="Arial" charset="0"/>
            </a:endParaRPr>
          </a:p>
        </p:txBody>
      </p:sp>
      <p:pic>
        <p:nvPicPr>
          <p:cNvPr id="102402" name="Picture 3" descr="OSLMN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685800"/>
            <a:ext cx="7620000"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6096000" y="6156325"/>
            <a:ext cx="3048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lnSpc>
                <a:spcPct val="100000"/>
              </a:lnSpc>
              <a:spcBef>
                <a:spcPct val="50000"/>
              </a:spcBef>
              <a:buFontTx/>
              <a:buNone/>
              <a:defRPr/>
            </a:pPr>
            <a:r>
              <a:rPr kumimoji="0" lang="ar-JO" sz="4000" dirty="0">
                <a:solidFill>
                  <a:srgbClr val="FFFFFF"/>
                </a:solidFill>
                <a:latin typeface="Arial"/>
                <a:cs typeface="Arial"/>
              </a:rPr>
              <a:t>سليمان</a:t>
            </a:r>
            <a:endParaRPr kumimoji="0" lang="en-US" sz="4000" dirty="0">
              <a:solidFill>
                <a:srgbClr val="FFFFFF"/>
              </a:solidFill>
              <a:latin typeface="Arial"/>
              <a:cs typeface="Arial"/>
            </a:endParaRPr>
          </a:p>
        </p:txBody>
      </p:sp>
      <p:sp>
        <p:nvSpPr>
          <p:cNvPr id="102404" name="Title 4"/>
          <p:cNvSpPr>
            <a:spLocks noGrp="1"/>
          </p:cNvSpPr>
          <p:nvPr>
            <p:ph type="title" idx="4294967295"/>
          </p:nvPr>
        </p:nvSpPr>
        <p:spPr>
          <a:xfrm>
            <a:off x="685800" y="609600"/>
            <a:ext cx="5486400" cy="1143000"/>
          </a:xfrm>
        </p:spPr>
        <p:txBody>
          <a:bodyPr/>
          <a:lstStyle/>
          <a:p>
            <a:r>
              <a:rPr lang="ar-JO" dirty="0">
                <a:latin typeface="Arial" charset="0"/>
                <a:ea typeface="ＭＳ Ｐゴシック" charset="0"/>
                <a:cs typeface="Arial" charset="0"/>
              </a:rPr>
              <a:t>الهيكل</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2018387313"/>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نقلات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 name="Group 167"/>
          <p:cNvGrpSpPr>
            <a:grpSpLocks/>
          </p:cNvGrpSpPr>
          <p:nvPr/>
        </p:nvGrpSpPr>
        <p:grpSpPr bwMode="auto">
          <a:xfrm>
            <a:off x="0" y="903288"/>
            <a:ext cx="9144000" cy="5942013"/>
            <a:chOff x="0" y="569"/>
            <a:chExt cx="5760" cy="3743"/>
          </a:xfrm>
        </p:grpSpPr>
        <p:grpSp>
          <p:nvGrpSpPr>
            <p:cNvPr id="4"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 </a:t>
                </a:r>
              </a:p>
              <a:p>
                <a:pPr algn="ctr">
                  <a:lnSpc>
                    <a:spcPct val="100000"/>
                  </a:lnSpc>
                  <a:spcBef>
                    <a:spcPct val="0"/>
                  </a:spcBef>
                  <a:buFontTx/>
                  <a:buNone/>
                </a:pPr>
                <a:endParaRPr kumimoji="0" lang="en-US">
                  <a:solidFill>
                    <a:srgbClr val="FFFFFF"/>
                  </a:solidFill>
                </a:endParaRPr>
              </a:p>
            </p:txBody>
          </p:sp>
        </p:grpSp>
        <p:grpSp>
          <p:nvGrpSpPr>
            <p:cNvPr id="5"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u="sng" dirty="0">
                    <a:solidFill>
                      <a:srgbClr val="FFFFFF"/>
                    </a:solidFill>
                  </a:rPr>
                  <a:t>داود</a:t>
                </a:r>
                <a:r>
                  <a:rPr kumimoji="0" lang="en-US" u="sng" dirty="0">
                    <a:solidFill>
                      <a:srgbClr val="FFFFFF"/>
                    </a:solidFill>
                  </a:rPr>
                  <a:t> </a:t>
                </a:r>
                <a:endParaRPr kumimoji="0" lang="en-US" dirty="0">
                  <a:solidFill>
                    <a:srgbClr val="FFFFFF"/>
                  </a:solidFill>
                </a:endParaRPr>
              </a:p>
              <a:p>
                <a:pPr algn="ctr">
                  <a:lnSpc>
                    <a:spcPct val="100000"/>
                  </a:lnSpc>
                  <a:spcBef>
                    <a:spcPct val="0"/>
                  </a:spcBef>
                  <a:buFontTx/>
                  <a:buNone/>
                </a:pPr>
                <a:r>
                  <a:rPr kumimoji="0" lang="en-US" dirty="0">
                    <a:solidFill>
                      <a:srgbClr val="FFFFFF"/>
                    </a:solidFill>
                  </a:rPr>
                  <a:t>(</a:t>
                </a:r>
                <a:r>
                  <a:rPr kumimoji="0" lang="ar-JO" dirty="0">
                    <a:solidFill>
                      <a:srgbClr val="FFFFFF"/>
                    </a:solidFill>
                  </a:rPr>
                  <a:t>1 أخ</a:t>
                </a:r>
                <a:r>
                  <a:rPr kumimoji="0" lang="en-US" dirty="0">
                    <a:solidFill>
                      <a:srgbClr val="FFFFFF"/>
                    </a:solidFill>
                  </a:rPr>
                  <a:t>)</a:t>
                </a:r>
              </a:p>
            </p:txBody>
          </p:sp>
        </p:grpSp>
        <p:grpSp>
          <p:nvGrpSpPr>
            <p:cNvPr id="6"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u="sng" dirty="0">
                    <a:solidFill>
                      <a:srgbClr val="FFFFFF"/>
                    </a:solidFill>
                  </a:rPr>
                  <a:t>سليمان</a:t>
                </a:r>
                <a:r>
                  <a:rPr kumimoji="0" lang="en-US" u="sng" dirty="0">
                    <a:solidFill>
                      <a:srgbClr val="FFFFFF"/>
                    </a:solidFill>
                  </a:rPr>
                  <a:t> </a:t>
                </a:r>
                <a:endParaRPr kumimoji="0" lang="en-US" dirty="0">
                  <a:solidFill>
                    <a:srgbClr val="FFFFFF"/>
                  </a:solidFill>
                </a:endParaRPr>
              </a:p>
              <a:p>
                <a:pPr algn="ctr">
                  <a:lnSpc>
                    <a:spcPct val="100000"/>
                  </a:lnSpc>
                  <a:spcBef>
                    <a:spcPct val="0"/>
                  </a:spcBef>
                  <a:buFontTx/>
                  <a:buNone/>
                </a:pPr>
                <a:r>
                  <a:rPr kumimoji="0" lang="en-US" dirty="0">
                    <a:solidFill>
                      <a:srgbClr val="FFFFFF"/>
                    </a:solidFill>
                  </a:rPr>
                  <a:t>(</a:t>
                </a:r>
                <a:r>
                  <a:rPr kumimoji="0" lang="ar-JO" dirty="0">
                    <a:solidFill>
                      <a:srgbClr val="FFFFFF"/>
                    </a:solidFill>
                  </a:rPr>
                  <a:t>2 أخ</a:t>
                </a:r>
                <a:r>
                  <a:rPr kumimoji="0" lang="en-US" dirty="0">
                    <a:solidFill>
                      <a:srgbClr val="FFFFFF"/>
                    </a:solidFill>
                  </a:rPr>
                  <a:t>)</a:t>
                </a:r>
              </a:p>
            </p:txBody>
          </p:sp>
        </p:grpSp>
        <p:grpSp>
          <p:nvGrpSpPr>
            <p:cNvPr id="7"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موقع التابوت قبل نقله</a:t>
                </a:r>
                <a:endParaRPr kumimoji="0" lang="en-US" dirty="0">
                  <a:solidFill>
                    <a:srgbClr val="FFFFFF"/>
                  </a:solidFill>
                </a:endParaRPr>
              </a:p>
            </p:txBody>
          </p:sp>
        </p:grpSp>
        <p:grpSp>
          <p:nvGrpSpPr>
            <p:cNvPr id="8"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قرية يعاريم</a:t>
                </a:r>
                <a:endParaRPr kumimoji="0" lang="en-US" dirty="0">
                  <a:solidFill>
                    <a:srgbClr val="FFFFFF"/>
                  </a:solidFill>
                </a:endParaRPr>
              </a:p>
            </p:txBody>
          </p:sp>
        </p:grpSp>
        <p:grpSp>
          <p:nvGrpSpPr>
            <p:cNvPr id="9"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مدينة داود</a:t>
                </a:r>
                <a:endParaRPr kumimoji="0" lang="en-US" dirty="0">
                  <a:solidFill>
                    <a:srgbClr val="FFFFFF"/>
                  </a:solidFill>
                </a:endParaRPr>
              </a:p>
            </p:txBody>
          </p:sp>
        </p:grpSp>
        <p:grpSp>
          <p:nvGrpSpPr>
            <p:cNvPr id="10"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موقع التابوت بعد نقله</a:t>
                </a:r>
                <a:endParaRPr kumimoji="0" lang="en-US" dirty="0">
                  <a:solidFill>
                    <a:srgbClr val="FFFFFF"/>
                  </a:solidFill>
                </a:endParaRPr>
              </a:p>
            </p:txBody>
          </p:sp>
        </p:grpSp>
        <p:grpSp>
          <p:nvGrpSpPr>
            <p:cNvPr id="11"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80000"/>
                  </a:lnSpc>
                  <a:spcBef>
                    <a:spcPct val="0"/>
                  </a:spcBef>
                  <a:buFontTx/>
                  <a:buNone/>
                </a:pPr>
                <a:r>
                  <a:rPr kumimoji="0" lang="ar-JO" dirty="0">
                    <a:solidFill>
                      <a:srgbClr val="FFFFFF"/>
                    </a:solidFill>
                  </a:rPr>
                  <a:t>بيت عوبيد قرب مدينة داود</a:t>
                </a:r>
                <a:endParaRPr kumimoji="0" lang="en-US" dirty="0">
                  <a:solidFill>
                    <a:srgbClr val="FFFFFF"/>
                  </a:solidFill>
                </a:endParaRPr>
              </a:p>
            </p:txBody>
          </p:sp>
        </p:grpSp>
        <p:grpSp>
          <p:nvGrpSpPr>
            <p:cNvPr id="12"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sz="2000" dirty="0">
                    <a:solidFill>
                      <a:srgbClr val="FFFFFF"/>
                    </a:solidFill>
                  </a:rPr>
                  <a:t>هيكل المريا         (بيدر أرونة السابق)</a:t>
                </a:r>
                <a:endParaRPr kumimoji="0" lang="en-US" sz="2000" dirty="0">
                  <a:solidFill>
                    <a:srgbClr val="FFFFFF"/>
                  </a:solidFill>
                </a:endParaRPr>
              </a:p>
            </p:txBody>
          </p:sp>
        </p:grpSp>
        <p:grpSp>
          <p:nvGrpSpPr>
            <p:cNvPr id="13"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lang="ar-JO" dirty="0"/>
                  <a:t>التشاور مع قادة إسرائيل والموكب الوطني</a:t>
                </a:r>
                <a:endParaRPr kumimoji="0" lang="en-US" dirty="0">
                  <a:solidFill>
                    <a:srgbClr val="FFFFFF"/>
                  </a:solidFill>
                </a:endParaRPr>
              </a:p>
            </p:txBody>
          </p:sp>
        </p:grpSp>
        <p:grpSp>
          <p:nvGrpSpPr>
            <p:cNvPr id="14"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13: 1-5</a:t>
                </a:r>
                <a:endParaRPr kumimoji="0" lang="en-US" dirty="0">
                  <a:solidFill>
                    <a:srgbClr val="FFFFFF"/>
                  </a:solidFill>
                </a:endParaRPr>
              </a:p>
            </p:txBody>
          </p:sp>
        </p:grpSp>
        <p:grpSp>
          <p:nvGrpSpPr>
            <p:cNvPr id="15"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5: 2-3</a:t>
                </a:r>
                <a:endParaRPr kumimoji="0" lang="en-US" dirty="0">
                  <a:solidFill>
                    <a:srgbClr val="FFFFFF"/>
                  </a:solidFill>
                </a:endParaRPr>
              </a:p>
            </p:txBody>
          </p:sp>
        </p:grpSp>
        <p:grpSp>
          <p:nvGrpSpPr>
            <p:cNvPr id="16"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نقل التابوت بشكل صحيح</a:t>
                </a:r>
                <a:endParaRPr kumimoji="0" lang="en-US" dirty="0">
                  <a:solidFill>
                    <a:srgbClr val="FFFFFF"/>
                  </a:solidFill>
                </a:endParaRPr>
              </a:p>
            </p:txBody>
          </p:sp>
        </p:grpSp>
        <p:grpSp>
          <p:nvGrpSpPr>
            <p:cNvPr id="17"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15: 1-16: 3</a:t>
                </a:r>
                <a:endParaRPr kumimoji="0" lang="en-US" dirty="0">
                  <a:solidFill>
                    <a:srgbClr val="FFFFFF"/>
                  </a:solidFill>
                </a:endParaRPr>
              </a:p>
            </p:txBody>
          </p:sp>
        </p:grpSp>
        <p:grpSp>
          <p:nvGrpSpPr>
            <p:cNvPr id="18"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5: 2-10</a:t>
                </a:r>
                <a:endParaRPr kumimoji="0" lang="en-US" dirty="0">
                  <a:solidFill>
                    <a:srgbClr val="FFFFFF"/>
                  </a:solidFill>
                </a:endParaRPr>
              </a:p>
            </p:txBody>
          </p:sp>
        </p:grpSp>
        <p:grpSp>
          <p:nvGrpSpPr>
            <p:cNvPr id="19"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احتفال التسبيح عند الوصول</a:t>
                </a:r>
                <a:endParaRPr kumimoji="0" lang="en-US" dirty="0">
                  <a:solidFill>
                    <a:srgbClr val="FFFFFF"/>
                  </a:solidFill>
                </a:endParaRPr>
              </a:p>
            </p:txBody>
          </p:sp>
        </p:grpSp>
        <p:grpSp>
          <p:nvGrpSpPr>
            <p:cNvPr id="20"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16: 7-36</a:t>
                </a:r>
                <a:endParaRPr kumimoji="0" lang="en-US" dirty="0">
                  <a:solidFill>
                    <a:srgbClr val="FFFFFF"/>
                  </a:solidFill>
                </a:endParaRPr>
              </a:p>
            </p:txBody>
          </p:sp>
        </p:grpSp>
        <p:grpSp>
          <p:nvGrpSpPr>
            <p:cNvPr id="21"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5: 11-14</a:t>
                </a:r>
                <a:endParaRPr kumimoji="0" lang="en-US" dirty="0">
                  <a:solidFill>
                    <a:srgbClr val="FFFFFF"/>
                  </a:solidFill>
                </a:endParaRPr>
              </a:p>
            </p:txBody>
          </p:sp>
        </p:grpSp>
        <p:grpSp>
          <p:nvGrpSpPr>
            <p:cNvPr id="22"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وضع نظام العبادة المنظمة</a:t>
                </a:r>
                <a:endParaRPr kumimoji="0" lang="en-US" dirty="0">
                  <a:solidFill>
                    <a:srgbClr val="FFFFFF"/>
                  </a:solidFill>
                </a:endParaRPr>
              </a:p>
            </p:txBody>
          </p:sp>
        </p:grpSp>
        <p:grpSp>
          <p:nvGrpSpPr>
            <p:cNvPr id="23" name="Group 144"/>
            <p:cNvGrpSpPr>
              <a:grpSpLocks/>
            </p:cNvGrpSpPr>
            <p:nvPr/>
          </p:nvGrpSpPr>
          <p:grpSpPr bwMode="auto">
            <a:xfrm>
              <a:off x="3240" y="3125"/>
              <a:ext cx="1303" cy="471"/>
              <a:chOff x="-59" y="5060"/>
              <a:chExt cx="887"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16: 4-6, 37-42</a:t>
                </a:r>
                <a:endParaRPr kumimoji="0" lang="en-US" dirty="0">
                  <a:solidFill>
                    <a:srgbClr val="FFFFFF"/>
                  </a:solidFill>
                </a:endParaRPr>
              </a:p>
            </p:txBody>
          </p:sp>
        </p:grpSp>
        <p:grpSp>
          <p:nvGrpSpPr>
            <p:cNvPr id="24"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8: 12-16</a:t>
                </a:r>
                <a:endParaRPr kumimoji="0" lang="en-US" dirty="0">
                  <a:solidFill>
                    <a:srgbClr val="FFFFFF"/>
                  </a:solidFill>
                </a:endParaRPr>
              </a:p>
            </p:txBody>
          </p:sp>
        </p:grpSp>
        <p:grpSp>
          <p:nvGrpSpPr>
            <p:cNvPr id="25"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الإعلان الإلهي المعطى</a:t>
                </a:r>
                <a:endParaRPr kumimoji="0" lang="en-US" dirty="0">
                  <a:solidFill>
                    <a:srgbClr val="FFFFFF"/>
                  </a:solidFill>
                </a:endParaRPr>
              </a:p>
            </p:txBody>
          </p:sp>
        </p:grpSp>
        <p:grpSp>
          <p:nvGrpSpPr>
            <p:cNvPr id="26"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17: 1-15</a:t>
                </a:r>
                <a:endParaRPr kumimoji="0" lang="en-US" dirty="0">
                  <a:solidFill>
                    <a:srgbClr val="FFFFFF"/>
                  </a:solidFill>
                </a:endParaRPr>
              </a:p>
            </p:txBody>
          </p:sp>
        </p:grpSp>
        <p:grpSp>
          <p:nvGrpSpPr>
            <p:cNvPr id="27"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7: 1-22</a:t>
                </a:r>
                <a:endParaRPr kumimoji="0" lang="en-US" dirty="0">
                  <a:solidFill>
                    <a:srgbClr val="FFFFFF"/>
                  </a:solidFill>
                </a:endParaRPr>
              </a:p>
            </p:txBody>
          </p:sp>
        </p:grpSp>
        <p:grpSp>
          <p:nvGrpSpPr>
            <p:cNvPr id="28"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i="1" dirty="0">
                    <a:solidFill>
                      <a:srgbClr val="FFFFFF"/>
                    </a:solidFill>
                  </a:rPr>
                  <a:t>صلاة الملك</a:t>
                </a:r>
                <a:endParaRPr kumimoji="0" lang="en-US" dirty="0">
                  <a:solidFill>
                    <a:srgbClr val="FFFFFF"/>
                  </a:solidFill>
                </a:endParaRPr>
              </a:p>
            </p:txBody>
          </p:sp>
        </p:grpSp>
        <p:grpSp>
          <p:nvGrpSpPr>
            <p:cNvPr id="29"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17: 16-27</a:t>
                </a:r>
                <a:endParaRPr kumimoji="0" lang="en-US" dirty="0">
                  <a:solidFill>
                    <a:srgbClr val="FFFFFF"/>
                  </a:solidFill>
                </a:endParaRPr>
              </a:p>
            </p:txBody>
          </p:sp>
        </p:grpSp>
        <p:grpSp>
          <p:nvGrpSpPr>
            <p:cNvPr id="30" name="Group 165"/>
            <p:cNvGrpSpPr>
              <a:grpSpLocks/>
            </p:cNvGrpSpPr>
            <p:nvPr/>
          </p:nvGrpSpPr>
          <p:grpSpPr bwMode="auto">
            <a:xfrm>
              <a:off x="4543" y="3815"/>
              <a:ext cx="1217" cy="497"/>
              <a:chOff x="0" y="7881"/>
              <a:chExt cx="828" cy="582"/>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49" name="Rectangle 164"/>
              <p:cNvSpPr>
                <a:spLocks noChangeArrowheads="1"/>
              </p:cNvSpPr>
              <p:nvPr/>
            </p:nvSpPr>
            <p:spPr bwMode="auto">
              <a:xfrm>
                <a:off x="93" y="8190"/>
                <a:ext cx="73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eaLnBrk="1" hangingPunct="1">
                  <a:lnSpc>
                    <a:spcPct val="100000"/>
                  </a:lnSpc>
                  <a:spcBef>
                    <a:spcPct val="0"/>
                  </a:spcBef>
                  <a:buFontTx/>
                  <a:buNone/>
                </a:pPr>
                <a:r>
                  <a:rPr kumimoji="0" lang="ar-JO" dirty="0">
                    <a:solidFill>
                      <a:srgbClr val="FFFFFF"/>
                    </a:solidFill>
                  </a:rPr>
                  <a:t>6: 12-42</a:t>
                </a:r>
                <a:endParaRPr kumimoji="0" lang="en-US" dirty="0">
                  <a:solidFill>
                    <a:srgbClr val="FFFFFF"/>
                  </a:solidFill>
                </a:endParaRPr>
              </a:p>
            </p:txBody>
          </p:sp>
        </p:grpSp>
      </p:grpSp>
      <p:sp>
        <p:nvSpPr>
          <p:cNvPr id="3" name="Notched Right Arrow 2"/>
          <p:cNvSpPr/>
          <p:nvPr/>
        </p:nvSpPr>
        <p:spPr bwMode="auto">
          <a:xfrm rot="10800000">
            <a:off x="6804248" y="3429000"/>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effectLst/>
              <a:latin typeface="Arial Narrow" pitchFamily="-108" charset="0"/>
              <a:ea typeface="Times New Roman" pitchFamily="-108" charset="0"/>
              <a:cs typeface="Times New Roman" pitchFamily="-108" charset="0"/>
            </a:endParaRPr>
          </a:p>
        </p:txBody>
      </p:sp>
      <p:sp>
        <p:nvSpPr>
          <p:cNvPr id="88" name="Notched Right Arrow 87"/>
          <p:cNvSpPr/>
          <p:nvPr/>
        </p:nvSpPr>
        <p:spPr bwMode="auto">
          <a:xfrm rot="10800000">
            <a:off x="6804248"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effectLst/>
              <a:latin typeface="Arial Narrow" pitchFamily="-108" charset="0"/>
              <a:ea typeface="Times New Roman" pitchFamily="-108" charset="0"/>
              <a:cs typeface="Times New Roman" pitchFamily="-108" charset="0"/>
            </a:endParaRPr>
          </a:p>
        </p:txBody>
      </p:sp>
      <p:sp>
        <p:nvSpPr>
          <p:cNvPr id="89" name="Notched Right Arrow 88"/>
          <p:cNvSpPr/>
          <p:nvPr/>
        </p:nvSpPr>
        <p:spPr bwMode="auto">
          <a:xfrm rot="10800000">
            <a:off x="6804248" y="443711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effectLst/>
              <a:latin typeface="Arial Narrow" pitchFamily="-108" charset="0"/>
              <a:ea typeface="Times New Roman" pitchFamily="-108" charset="0"/>
              <a:cs typeface="Times New Roman" pitchFamily="-108" charset="0"/>
            </a:endParaRPr>
          </a:p>
        </p:txBody>
      </p:sp>
      <p:sp>
        <p:nvSpPr>
          <p:cNvPr id="90" name="Notched Right Arrow 89"/>
          <p:cNvSpPr/>
          <p:nvPr/>
        </p:nvSpPr>
        <p:spPr bwMode="auto">
          <a:xfrm rot="10800000">
            <a:off x="7429520" y="6093295"/>
            <a:ext cx="1714480" cy="1008112"/>
          </a:xfrm>
          <a:prstGeom prst="notchedRightArrow">
            <a:avLst/>
          </a:prstGeom>
          <a:noFill/>
          <a:ln w="38100" cap="flat" cmpd="sng" algn="ctr">
            <a:solidFill>
              <a:schemeClr val="bg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dirty="0">
              <a:solidFill>
                <a:schemeClr val="bg1"/>
              </a:solidFill>
            </a:endParaRPr>
          </a:p>
        </p:txBody>
      </p:sp>
    </p:spTree>
    <p:extLst>
      <p:ext uri="{BB962C8B-B14F-4D97-AF65-F5344CB8AC3E}">
        <p14:creationId xmlns:p14="http://schemas.microsoft.com/office/powerpoint/2010/main" val="8119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righ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right)">
                                      <p:cBhvr>
                                        <p:cTn id="17" dur="500"/>
                                        <p:tgtEl>
                                          <p:spTgt spid="89"/>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right)">
                                      <p:cBhvr>
                                        <p:cTn id="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8" grpId="0" animBg="1"/>
      <p:bldP spid="89" grpId="0" animBg="1"/>
      <p:bldP spid="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79"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ar-JO" sz="1600" dirty="0">
                <a:solidFill>
                  <a:srgbClr val="FFFFFF"/>
                </a:solidFill>
                <a:latin typeface="Comic Sans MS" pitchFamily="-112" charset="0"/>
              </a:rPr>
              <a:t>1 ملوك 6: 14-38, مت 21: 12-17</a:t>
            </a:r>
            <a:endParaRPr kumimoji="0" lang="en-US" sz="1600" dirty="0">
              <a:solidFill>
                <a:srgbClr val="FFFFFF"/>
              </a:solidFill>
              <a:latin typeface="Comic Sans MS" pitchFamily="-112" charset="0"/>
            </a:endParaRPr>
          </a:p>
        </p:txBody>
      </p:sp>
      <p:sp>
        <p:nvSpPr>
          <p:cNvPr id="75782"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5785"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624672" name="Text Box 32"/>
          <p:cNvSpPr txBox="1">
            <a:spLocks noChangeArrowheads="1"/>
          </p:cNvSpPr>
          <p:nvPr/>
        </p:nvSpPr>
        <p:spPr bwMode="auto">
          <a:xfrm>
            <a:off x="263525" y="1535113"/>
            <a:ext cx="5127625"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ar-JO" sz="3200" dirty="0">
                <a:solidFill>
                  <a:srgbClr val="FFEA18"/>
                </a:solidFill>
                <a:effectLst>
                  <a:outerShdw blurRad="50800" dist="63500" dir="2700000" algn="tl" rotWithShape="0">
                    <a:srgbClr val="000000"/>
                  </a:outerShdw>
                </a:effectLst>
                <a:latin typeface="Arial" pitchFamily="-112" charset="0"/>
              </a:rPr>
              <a:t>روحياً</a:t>
            </a:r>
            <a:endParaRPr kumimoji="0" lang="en-US" sz="3200" dirty="0">
              <a:solidFill>
                <a:srgbClr val="FFEA18"/>
              </a:solidFill>
              <a:effectLst>
                <a:outerShdw blurRad="50800" dist="63500" dir="2700000" algn="tl" rotWithShape="0">
                  <a:srgbClr val="000000"/>
                </a:outerShdw>
              </a:effectLst>
              <a:latin typeface="Arial" pitchFamily="-112" charset="0"/>
            </a:endParaRPr>
          </a:p>
        </p:txBody>
      </p:sp>
      <p:sp>
        <p:nvSpPr>
          <p:cNvPr id="624673" name="Text Box 33"/>
          <p:cNvSpPr txBox="1">
            <a:spLocks noChangeArrowheads="1"/>
          </p:cNvSpPr>
          <p:nvPr/>
        </p:nvSpPr>
        <p:spPr bwMode="auto">
          <a:xfrm>
            <a:off x="827088" y="2127250"/>
            <a:ext cx="5127625" cy="579438"/>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ar-JO" sz="3200" dirty="0">
                <a:solidFill>
                  <a:srgbClr val="FFEA18"/>
                </a:solidFill>
                <a:effectLst>
                  <a:outerShdw blurRad="50800" dist="63500" dir="2700000" algn="tl" rotWithShape="0">
                    <a:srgbClr val="000000"/>
                  </a:outerShdw>
                </a:effectLst>
                <a:latin typeface="Arial" pitchFamily="-112" charset="0"/>
              </a:rPr>
              <a:t>لاهوتياً</a:t>
            </a:r>
            <a:endParaRPr kumimoji="0" lang="en-US" sz="3200" dirty="0">
              <a:solidFill>
                <a:srgbClr val="FFEA18"/>
              </a:solidFill>
              <a:effectLst>
                <a:outerShdw blurRad="50800" dist="63500" dir="2700000" algn="tl" rotWithShape="0">
                  <a:srgbClr val="000000"/>
                </a:outerShdw>
              </a:effectLst>
              <a:latin typeface="Arial" pitchFamily="-112" charset="0"/>
            </a:endParaRPr>
          </a:p>
        </p:txBody>
      </p:sp>
      <p:sp>
        <p:nvSpPr>
          <p:cNvPr id="624674" name="Text Box 34"/>
          <p:cNvSpPr txBox="1">
            <a:spLocks noChangeArrowheads="1"/>
          </p:cNvSpPr>
          <p:nvPr/>
        </p:nvSpPr>
        <p:spPr bwMode="auto">
          <a:xfrm>
            <a:off x="1355725" y="2719388"/>
            <a:ext cx="5127625"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ar-JO" sz="3200" dirty="0">
                <a:solidFill>
                  <a:srgbClr val="FFEA18"/>
                </a:solidFill>
                <a:effectLst>
                  <a:outerShdw blurRad="50800" dist="63500" dir="2700000" algn="tl" rotWithShape="0">
                    <a:srgbClr val="000000"/>
                  </a:outerShdw>
                </a:effectLst>
                <a:latin typeface="Arial" pitchFamily="-112" charset="0"/>
              </a:rPr>
              <a:t>سياسياً</a:t>
            </a:r>
            <a:endParaRPr kumimoji="0" lang="en-US" sz="3200" dirty="0">
              <a:solidFill>
                <a:srgbClr val="FFEA18"/>
              </a:solidFill>
              <a:effectLst>
                <a:outerShdw blurRad="50800" dist="63500" dir="2700000" algn="tl" rotWithShape="0">
                  <a:srgbClr val="000000"/>
                </a:outerShdw>
              </a:effectLst>
              <a:latin typeface="Arial" pitchFamily="-112" charset="0"/>
            </a:endParaRPr>
          </a:p>
        </p:txBody>
      </p:sp>
      <p:sp>
        <p:nvSpPr>
          <p:cNvPr id="624675" name="Text Box 35"/>
          <p:cNvSpPr txBox="1">
            <a:spLocks noChangeArrowheads="1"/>
          </p:cNvSpPr>
          <p:nvPr/>
        </p:nvSpPr>
        <p:spPr bwMode="auto">
          <a:xfrm>
            <a:off x="1909763" y="3297238"/>
            <a:ext cx="6005512"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ar-JO" sz="3200" dirty="0">
                <a:solidFill>
                  <a:srgbClr val="FFEA18"/>
                </a:solidFill>
                <a:effectLst>
                  <a:outerShdw blurRad="50800" dist="63500" dir="2700000" algn="tl" rotWithShape="0">
                    <a:srgbClr val="000000"/>
                  </a:outerShdw>
                </a:effectLst>
                <a:latin typeface="Arial" pitchFamily="-112" charset="0"/>
              </a:rPr>
              <a:t>جغرافياً</a:t>
            </a:r>
            <a:endParaRPr kumimoji="0" lang="en-US" sz="3200" dirty="0">
              <a:solidFill>
                <a:srgbClr val="FFEA18"/>
              </a:solidFill>
              <a:effectLst>
                <a:outerShdw blurRad="50800" dist="63500" dir="2700000" algn="tl" rotWithShape="0">
                  <a:srgbClr val="000000"/>
                </a:outerShdw>
              </a:effectLst>
              <a:latin typeface="Arial" pitchFamily="-112" charset="0"/>
            </a:endParaRPr>
          </a:p>
        </p:txBody>
      </p:sp>
      <p:sp>
        <p:nvSpPr>
          <p:cNvPr id="624676" name="Text Box 36"/>
          <p:cNvSpPr txBox="1">
            <a:spLocks noChangeArrowheads="1"/>
          </p:cNvSpPr>
          <p:nvPr/>
        </p:nvSpPr>
        <p:spPr bwMode="auto">
          <a:xfrm>
            <a:off x="2514600" y="3952875"/>
            <a:ext cx="6629400" cy="579438"/>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ar-JO" sz="3200" dirty="0">
                <a:solidFill>
                  <a:srgbClr val="FFEA18"/>
                </a:solidFill>
                <a:effectLst>
                  <a:outerShdw blurRad="50800" dist="63500" dir="2700000" algn="tl" rotWithShape="0">
                    <a:srgbClr val="000000"/>
                  </a:outerShdw>
                </a:effectLst>
                <a:latin typeface="Arial" pitchFamily="-112" charset="0"/>
              </a:rPr>
              <a:t>أخروياً</a:t>
            </a:r>
            <a:endParaRPr kumimoji="0" lang="en-US" sz="3200" dirty="0">
              <a:solidFill>
                <a:srgbClr val="FFEA18"/>
              </a:solidFill>
              <a:effectLst>
                <a:outerShdw blurRad="50800" dist="63500" dir="2700000" algn="tl" rotWithShape="0">
                  <a:srgbClr val="000000"/>
                </a:outerShdw>
              </a:effectLst>
              <a:latin typeface="Arial" pitchFamily="-112" charset="0"/>
            </a:endParaRPr>
          </a:p>
        </p:txBody>
      </p:sp>
      <p:grpSp>
        <p:nvGrpSpPr>
          <p:cNvPr id="75792" name="Group 4"/>
          <p:cNvGrpSpPr>
            <a:grpSpLocks/>
          </p:cNvGrpSpPr>
          <p:nvPr/>
        </p:nvGrpSpPr>
        <p:grpSpPr bwMode="auto">
          <a:xfrm>
            <a:off x="8018463" y="3436938"/>
            <a:ext cx="981075" cy="1843087"/>
            <a:chOff x="5051" y="2165"/>
            <a:chExt cx="618" cy="1161"/>
          </a:xfrm>
        </p:grpSpPr>
        <p:grpSp>
          <p:nvGrpSpPr>
            <p:cNvPr id="75794" name="Group 5"/>
            <p:cNvGrpSpPr>
              <a:grpSpLocks/>
            </p:cNvGrpSpPr>
            <p:nvPr/>
          </p:nvGrpSpPr>
          <p:grpSpPr bwMode="auto">
            <a:xfrm>
              <a:off x="5051" y="2165"/>
              <a:ext cx="618" cy="1161"/>
              <a:chOff x="5051" y="2165"/>
              <a:chExt cx="618" cy="1161"/>
            </a:xfrm>
          </p:grpSpPr>
          <p:sp>
            <p:nvSpPr>
              <p:cNvPr id="7579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2" name="Rectangle 22"/>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75795" name="Rectangle 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ar-JO" sz="3200" b="1" i="1" dirty="0">
                <a:solidFill>
                  <a:srgbClr val="37F1FA"/>
                </a:solidFill>
                <a:latin typeface="Arial" charset="0"/>
                <a:ea typeface="ＭＳ Ｐゴシック" charset="0"/>
                <a:cs typeface="ＭＳ Ｐゴシック" charset="0"/>
              </a:rPr>
              <a:t>الأهمية الهائلة لجبل الهيكل</a:t>
            </a:r>
            <a:endParaRPr lang="en-US" sz="3200" b="1" i="1" dirty="0">
              <a:solidFill>
                <a:srgbClr val="37F1F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85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nSpc>
                <a:spcPct val="100000"/>
              </a:lnSpc>
              <a:spcBef>
                <a:spcPct val="50000"/>
              </a:spcBef>
              <a:buFontTx/>
              <a:buNone/>
            </a:pPr>
            <a:endParaRPr kumimoji="0" lang="en-US" sz="1600">
              <a:solidFill>
                <a:srgbClr val="FFFFFF"/>
              </a:solidFill>
              <a:latin typeface="Comic Sans MS" charset="0"/>
            </a:endParaRPr>
          </a:p>
        </p:txBody>
      </p:sp>
      <p:sp>
        <p:nvSpPr>
          <p:cNvPr id="77826"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35</a:t>
            </a:r>
          </a:p>
        </p:txBody>
      </p:sp>
      <p:sp>
        <p:nvSpPr>
          <p:cNvPr id="77830"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ar-JO" sz="1600" dirty="0">
                <a:solidFill>
                  <a:srgbClr val="FFFFFF"/>
                </a:solidFill>
                <a:latin typeface="Comic Sans MS" pitchFamily="-112" charset="0"/>
              </a:rPr>
              <a:t>1 ملوك 6: 14-38, مت 21: 12-17</a:t>
            </a:r>
            <a:endParaRPr kumimoji="0" lang="en-US" sz="1600" dirty="0">
              <a:solidFill>
                <a:srgbClr val="FFFFFF"/>
              </a:solidFill>
              <a:latin typeface="Comic Sans MS" pitchFamily="-112" charset="0"/>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ar-JO" sz="2800" b="1" i="1" dirty="0">
                <a:solidFill>
                  <a:srgbClr val="0831AD"/>
                </a:solidFill>
                <a:latin typeface="Comic Sans MS" charset="0"/>
                <a:ea typeface="ＭＳ Ｐゴシック" charset="0"/>
                <a:cs typeface="ＭＳ Ｐゴシック" charset="0"/>
              </a:rPr>
              <a:t>جبل الهيكل في أورشليم اليوم</a:t>
            </a:r>
            <a:br>
              <a:rPr lang="en-US" altLang="ja-JP" sz="2800" b="1" i="1" dirty="0">
                <a:solidFill>
                  <a:srgbClr val="0831AD"/>
                </a:solidFill>
                <a:latin typeface="Comic Sans MS" charset="0"/>
                <a:ea typeface="ＭＳ Ｐゴシック" charset="0"/>
                <a:cs typeface="ＭＳ Ｐゴシック" charset="0"/>
              </a:rPr>
            </a:br>
            <a:r>
              <a:rPr lang="ar-JO" altLang="ja-JP" sz="2800" b="1" i="1" dirty="0">
                <a:solidFill>
                  <a:srgbClr val="0831AD"/>
                </a:solidFill>
                <a:latin typeface="Comic Sans MS" charset="0"/>
                <a:ea typeface="ＭＳ Ｐゴシック" charset="0"/>
                <a:cs typeface="ＭＳ Ｐゴシック" charset="0"/>
              </a:rPr>
              <a:t>نقطة الإلتقاء الأساسية في كوكب الأرض</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484139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Callout 5"/>
          <p:cNvSpPr/>
          <p:nvPr/>
        </p:nvSpPr>
        <p:spPr bwMode="auto">
          <a:xfrm rot="10800000">
            <a:off x="1331641" y="2965902"/>
            <a:ext cx="6480720" cy="3861048"/>
          </a:xfrm>
          <a:prstGeom prst="downArrowCallout">
            <a:avLst/>
          </a:prstGeom>
          <a:solidFill>
            <a:srgbClr val="800000"/>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nSpc>
                <a:spcPct val="100000"/>
              </a:lnSpc>
              <a:spcBef>
                <a:spcPct val="0"/>
              </a:spcBef>
              <a:buFontTx/>
              <a:buNone/>
            </a:pPr>
            <a:endParaRPr kumimoji="0" lang="en-US" b="0">
              <a:solidFill>
                <a:srgbClr val="000000"/>
              </a:solidFill>
              <a:latin typeface="Comic Sans MS" pitchFamily="-112" charset="0"/>
            </a:endParaRPr>
          </a:p>
        </p:txBody>
      </p:sp>
      <p:sp>
        <p:nvSpPr>
          <p:cNvPr id="2" name="Down Arrow Callout 1"/>
          <p:cNvSpPr/>
          <p:nvPr/>
        </p:nvSpPr>
        <p:spPr bwMode="auto">
          <a:xfrm>
            <a:off x="1331640" y="0"/>
            <a:ext cx="6480720" cy="3861048"/>
          </a:xfrm>
          <a:prstGeom prst="downArrowCallout">
            <a:avLst/>
          </a:prstGeom>
          <a:solidFill>
            <a:schemeClr val="accent2">
              <a:lumMod val="75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nSpc>
                <a:spcPct val="100000"/>
              </a:lnSpc>
              <a:spcBef>
                <a:spcPct val="0"/>
              </a:spcBef>
              <a:buFontTx/>
              <a:buNone/>
            </a:pPr>
            <a:endParaRPr kumimoji="0" lang="en-US" b="0">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ar-JO" b="1" dirty="0">
                <a:effectLst/>
                <a:latin typeface="Arial" charset="0"/>
                <a:ea typeface="ＭＳ Ｐゴシック" charset="0"/>
                <a:cs typeface="ＭＳ Ｐゴシック" charset="0"/>
              </a:rPr>
              <a:t>يكرمنا الله</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4" y="578584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FontTx/>
              <a:buNone/>
            </a:pPr>
            <a:r>
              <a:rPr lang="ar-JO" dirty="0">
                <a:solidFill>
                  <a:srgbClr val="FFFFFF"/>
                </a:solidFill>
              </a:rPr>
              <a:t>عندما نكرمه</a:t>
            </a:r>
            <a:endParaRPr lang="en-US" dirty="0">
              <a:solidFill>
                <a:srgbClr val="FFFFFF"/>
              </a:solidFill>
            </a:endParaRPr>
          </a:p>
        </p:txBody>
      </p:sp>
      <p:sp>
        <p:nvSpPr>
          <p:cNvPr id="7" name="Rectangle 2"/>
          <p:cNvSpPr txBox="1">
            <a:spLocks noChangeArrowheads="1"/>
          </p:cNvSpPr>
          <p:nvPr/>
        </p:nvSpPr>
        <p:spPr bwMode="auto">
          <a:xfrm>
            <a:off x="-108520" y="2924944"/>
            <a:ext cx="3779911"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None/>
            </a:pPr>
            <a:r>
              <a:rPr lang="ar-JO" sz="4000" dirty="0">
                <a:solidFill>
                  <a:srgbClr val="000000"/>
                </a:solidFill>
                <a:latin typeface="Arial"/>
                <a:cs typeface="Arial"/>
              </a:rPr>
              <a:t>يعلمنا سليمان ذلك</a:t>
            </a:r>
            <a:endParaRPr lang="en-US" sz="4000" dirty="0">
              <a:solidFill>
                <a:srgbClr val="000000"/>
              </a:solidFill>
              <a:latin typeface="Arial"/>
              <a:cs typeface="Arial"/>
            </a:endParaRPr>
          </a:p>
        </p:txBody>
      </p:sp>
      <p:sp>
        <p:nvSpPr>
          <p:cNvPr id="8" name="Rectangle 2"/>
          <p:cNvSpPr txBox="1">
            <a:spLocks noChangeArrowheads="1"/>
          </p:cNvSpPr>
          <p:nvPr/>
        </p:nvSpPr>
        <p:spPr bwMode="auto">
          <a:xfrm>
            <a:off x="5220073" y="2924944"/>
            <a:ext cx="3923928"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None/>
            </a:pPr>
            <a:r>
              <a:rPr lang="ar-JO" sz="4000" dirty="0">
                <a:solidFill>
                  <a:srgbClr val="000000"/>
                </a:solidFill>
                <a:latin typeface="Arial"/>
                <a:cs typeface="Arial"/>
              </a:rPr>
              <a:t>1 أخبار الأيام 1-9</a:t>
            </a:r>
            <a:endParaRPr lang="en-US" sz="4000" dirty="0">
              <a:solidFill>
                <a:srgbClr val="000000"/>
              </a:solidFill>
              <a:latin typeface="Arial"/>
              <a:cs typeface="Arial"/>
            </a:endParaRPr>
          </a:p>
        </p:txBody>
      </p:sp>
    </p:spTree>
    <p:extLst>
      <p:ext uri="{BB962C8B-B14F-4D97-AF65-F5344CB8AC3E}">
        <p14:creationId xmlns:p14="http://schemas.microsoft.com/office/powerpoint/2010/main" val="3137978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00098"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My First Letter</a:t>
            </a:r>
          </a:p>
        </p:txBody>
      </p:sp>
      <p:pic>
        <p:nvPicPr>
          <p:cNvPr id="3" name="Picture 2" descr="Letter to Dad When I was 6 Years Ol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2116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ar-JO" b="1" dirty="0">
                <a:effectLst>
                  <a:glow rad="101600">
                    <a:schemeClr val="bg2">
                      <a:alpha val="75000"/>
                    </a:schemeClr>
                  </a:glow>
                </a:effectLst>
                <a:latin typeface="Arial" charset="0"/>
                <a:ea typeface="ＭＳ Ｐゴシック" charset="0"/>
              </a:rPr>
              <a:t>التواضع و التوبة</a:t>
            </a:r>
            <a:endParaRPr lang="en-US" b="1" dirty="0">
              <a:effectLst>
                <a:glow rad="101600">
                  <a:schemeClr val="bg2">
                    <a:alpha val="75000"/>
                  </a:schemeClr>
                </a:glow>
              </a:effectLst>
              <a:latin typeface="Arial" charset="0"/>
              <a:ea typeface="ＭＳ Ｐゴシック" charset="0"/>
            </a:endParaRPr>
          </a:p>
        </p:txBody>
      </p:sp>
      <p:sp>
        <p:nvSpPr>
          <p:cNvPr id="145411" name="Rectangle 4"/>
          <p:cNvSpPr>
            <a:spLocks noGrp="1" noChangeArrowheads="1"/>
          </p:cNvSpPr>
          <p:nvPr>
            <p:ph type="body" idx="1"/>
          </p:nvPr>
        </p:nvSpPr>
        <p:spPr>
          <a:xfrm>
            <a:off x="0" y="1981200"/>
            <a:ext cx="9034463" cy="4114800"/>
          </a:xfrm>
        </p:spPr>
        <p:txBody>
          <a:bodyPr/>
          <a:lstStyle/>
          <a:p>
            <a:pPr algn="ctr">
              <a:buNone/>
              <a:defRPr/>
            </a:pPr>
            <a:r>
              <a:rPr lang="ar-JO" altLang="zh-CN" b="1" dirty="0">
                <a:effectLst>
                  <a:glow rad="101600">
                    <a:schemeClr val="bg2">
                      <a:alpha val="75000"/>
                    </a:schemeClr>
                  </a:glow>
                </a:effectLst>
                <a:latin typeface="Arial" charset="0"/>
                <a:ea typeface="ＭＳ Ｐゴシック" charset="0"/>
              </a:rPr>
              <a:t>فإذا تواضع شعبي الذين دعي اسمي عليهم و صلوا و طلبوا وجهي و رجعوا عن طرقهم الردية فإنني أسمع من السماء و أغفر خطيتهم و أبرئ أرضهم</a:t>
            </a:r>
            <a:endParaRPr lang="en-US" altLang="zh-CN" b="1" dirty="0">
              <a:effectLst>
                <a:glow rad="101600">
                  <a:schemeClr val="bg2">
                    <a:alpha val="75000"/>
                  </a:schemeClr>
                </a:glow>
              </a:effectLst>
              <a:latin typeface="Arial" charset="0"/>
              <a:ea typeface="ＭＳ Ｐゴシック" charset="0"/>
            </a:endParaRPr>
          </a:p>
          <a:p>
            <a:pPr algn="ctr">
              <a:buFontTx/>
              <a:buNone/>
              <a:defRPr/>
            </a:pPr>
            <a:r>
              <a:rPr lang="en-US" altLang="zh-CN" b="1" dirty="0">
                <a:effectLst>
                  <a:glow rad="101600">
                    <a:schemeClr val="bg2">
                      <a:alpha val="75000"/>
                    </a:schemeClr>
                  </a:glow>
                </a:effectLst>
                <a:latin typeface="Arial" charset="0"/>
                <a:ea typeface="ＭＳ Ｐゴシック" charset="0"/>
              </a:rPr>
              <a:t>(</a:t>
            </a:r>
            <a:r>
              <a:rPr lang="ar-JO" altLang="zh-CN" b="1" dirty="0">
                <a:effectLst>
                  <a:glow rad="101600">
                    <a:schemeClr val="bg2">
                      <a:alpha val="75000"/>
                    </a:schemeClr>
                  </a:glow>
                </a:effectLst>
                <a:latin typeface="Arial" charset="0"/>
                <a:ea typeface="ＭＳ Ｐゴシック" charset="0"/>
              </a:rPr>
              <a:t>2 أخ 7 : 14</a:t>
            </a:r>
            <a:r>
              <a:rPr lang="en-US" altLang="zh-CN" b="1" dirty="0">
                <a:effectLst>
                  <a:glow rad="101600">
                    <a:schemeClr val="bg2">
                      <a:alpha val="75000"/>
                    </a:schemeClr>
                  </a:glow>
                </a:effectLst>
                <a:latin typeface="Arial" charset="0"/>
                <a:ea typeface="ＭＳ Ｐゴシック" charset="0"/>
              </a:rPr>
              <a:t>).</a:t>
            </a: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ar-JO" dirty="0">
                <a:solidFill>
                  <a:srgbClr val="FFFFFF"/>
                </a:solidFill>
                <a:effectLst>
                  <a:glow rad="101600">
                    <a:srgbClr val="000000">
                      <a:alpha val="75000"/>
                    </a:srgbClr>
                  </a:glow>
                </a:effectLst>
                <a:latin typeface="Arial" charset="0"/>
                <a:cs typeface="Arial" charset="0"/>
              </a:rPr>
              <a:t>271</a:t>
            </a:r>
            <a:endParaRPr kumimoji="0" lang="en-US" dirty="0">
              <a:solidFill>
                <a:srgbClr val="FFFFFF"/>
              </a:solidFill>
              <a:effectLst>
                <a:glow rad="101600">
                  <a:srgbClr val="000000">
                    <a:alpha val="75000"/>
                  </a:srgbClr>
                </a:glow>
              </a:effectLst>
              <a:latin typeface="Arial" charset="0"/>
              <a:cs typeface="Arial" charset="0"/>
            </a:endParaRPr>
          </a:p>
        </p:txBody>
      </p:sp>
    </p:spTree>
    <p:extLst>
      <p:ext uri="{BB962C8B-B14F-4D97-AF65-F5344CB8AC3E}">
        <p14:creationId xmlns:p14="http://schemas.microsoft.com/office/powerpoint/2010/main" val="350368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ar-JO" b="1" dirty="0">
                <a:effectLst>
                  <a:glow rad="101600">
                    <a:schemeClr val="bg2">
                      <a:alpha val="75000"/>
                    </a:schemeClr>
                  </a:glow>
                </a:effectLst>
                <a:latin typeface="Arial" charset="0"/>
                <a:ea typeface="ＭＳ Ｐゴシック" charset="0"/>
              </a:rPr>
              <a:t>الآية المفتاحية</a:t>
            </a:r>
            <a:endParaRPr lang="en-US" b="1" dirty="0">
              <a:effectLst>
                <a:glow rad="101600">
                  <a:schemeClr val="bg2">
                    <a:alpha val="75000"/>
                  </a:schemeClr>
                </a:glow>
              </a:effectLst>
              <a:latin typeface="Arial" charset="0"/>
              <a:ea typeface="ＭＳ Ｐゴシック" charset="0"/>
            </a:endParaRPr>
          </a:p>
        </p:txBody>
      </p:sp>
      <p:sp>
        <p:nvSpPr>
          <p:cNvPr id="145411" name="Rectangle 4"/>
          <p:cNvSpPr>
            <a:spLocks noGrp="1" noChangeArrowheads="1"/>
          </p:cNvSpPr>
          <p:nvPr>
            <p:ph type="body" idx="1"/>
          </p:nvPr>
        </p:nvSpPr>
        <p:spPr/>
        <p:txBody>
          <a:bodyPr/>
          <a:lstStyle/>
          <a:p>
            <a:pPr algn="ctr">
              <a:buFontTx/>
              <a:buNone/>
              <a:defRPr/>
            </a:pPr>
            <a:r>
              <a:rPr lang="ar-JO" altLang="zh-CN" b="1" dirty="0">
                <a:effectLst>
                  <a:glow rad="101600">
                    <a:schemeClr val="bg2">
                      <a:alpha val="75000"/>
                    </a:schemeClr>
                  </a:glow>
                </a:effectLst>
                <a:latin typeface="Arial" charset="0"/>
                <a:ea typeface="ＭＳ Ｐゴシック" charset="0"/>
              </a:rPr>
              <a:t>و أنت إن سلكت أمامي كما سلك داود أبوك و عملت حسل كل ما أمرتك به و حفظت فرائضي و أحكامي فإني أثبت كرسي ملكك كما عاهدت داود أباك قائلاً لا يعدم لك رجل يتسلط على إسرائيل</a:t>
            </a:r>
            <a:endParaRPr lang="en-US" altLang="zh-CN" b="1" dirty="0">
              <a:effectLst>
                <a:glow rad="101600">
                  <a:schemeClr val="bg2">
                    <a:alpha val="75000"/>
                  </a:schemeClr>
                </a:glow>
              </a:effectLst>
              <a:latin typeface="Arial" charset="0"/>
              <a:ea typeface="ＭＳ Ｐゴシック" charset="0"/>
            </a:endParaRPr>
          </a:p>
          <a:p>
            <a:pPr algn="ctr">
              <a:buFontTx/>
              <a:buNone/>
              <a:defRPr/>
            </a:pPr>
            <a:r>
              <a:rPr lang="en-US" altLang="zh-CN" b="1" dirty="0">
                <a:effectLst>
                  <a:glow rad="101600">
                    <a:schemeClr val="bg2">
                      <a:alpha val="75000"/>
                    </a:schemeClr>
                  </a:glow>
                </a:effectLst>
                <a:latin typeface="Arial" charset="0"/>
                <a:ea typeface="ＭＳ Ｐゴシック" charset="0"/>
              </a:rPr>
              <a:t>(</a:t>
            </a:r>
            <a:r>
              <a:rPr lang="ar-JO" altLang="zh-CN" b="1" dirty="0">
                <a:effectLst>
                  <a:glow rad="101600">
                    <a:schemeClr val="bg2">
                      <a:alpha val="75000"/>
                    </a:schemeClr>
                  </a:glow>
                </a:effectLst>
                <a:latin typeface="Arial" charset="0"/>
                <a:ea typeface="ＭＳ Ｐゴシック" charset="0"/>
              </a:rPr>
              <a:t>2 أخ 7 : 17 – 18</a:t>
            </a:r>
            <a:r>
              <a:rPr lang="en-US" altLang="zh-CN" b="1" dirty="0">
                <a:effectLst>
                  <a:glow rad="101600">
                    <a:schemeClr val="bg2">
                      <a:alpha val="75000"/>
                    </a:schemeClr>
                  </a:glow>
                </a:effectLst>
                <a:latin typeface="Arial" charset="0"/>
                <a:ea typeface="ＭＳ Ｐゴシック" charset="0"/>
              </a:rPr>
              <a:t>)</a:t>
            </a: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ar-JO" dirty="0">
                <a:solidFill>
                  <a:srgbClr val="FFFFFF"/>
                </a:solidFill>
                <a:effectLst>
                  <a:glow rad="101600">
                    <a:srgbClr val="000000">
                      <a:alpha val="75000"/>
                    </a:srgbClr>
                  </a:glow>
                </a:effectLst>
                <a:latin typeface="Arial" charset="0"/>
                <a:cs typeface="Arial" charset="0"/>
              </a:rPr>
              <a:t>271</a:t>
            </a:r>
            <a:endParaRPr kumimoji="0" lang="en-US" dirty="0">
              <a:solidFill>
                <a:srgbClr val="FFFFFF"/>
              </a:solidFill>
              <a:effectLst>
                <a:glow rad="101600">
                  <a:srgbClr val="000000">
                    <a:alpha val="75000"/>
                  </a:srgbClr>
                </a:glow>
              </a:effectLst>
              <a:latin typeface="Arial" charset="0"/>
              <a:cs typeface="Arial" charset="0"/>
            </a:endParaRPr>
          </a:p>
        </p:txBody>
      </p:sp>
    </p:spTree>
    <p:extLst>
      <p:ext uri="{BB962C8B-B14F-4D97-AF65-F5344CB8AC3E}">
        <p14:creationId xmlns:p14="http://schemas.microsoft.com/office/powerpoint/2010/main" val="301859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79388" y="-1250950"/>
            <a:ext cx="8229600" cy="1143000"/>
          </a:xfrm>
        </p:spPr>
        <p:txBody>
          <a:bodyPr/>
          <a:lstStyle/>
          <a:p>
            <a:pPr>
              <a:defRPr/>
            </a:pPr>
            <a:r>
              <a:rPr lang="ar-JO" dirty="0">
                <a:latin typeface="Arial" charset="0"/>
                <a:ea typeface="ＭＳ Ｐゴシック" charset="0"/>
                <a:cs typeface="ＭＳ Ｐゴシック" charset="0"/>
              </a:rPr>
              <a:t>الآية المفتاحية</a:t>
            </a:r>
            <a:endParaRPr lang="en-US" dirty="0">
              <a:latin typeface="Arial" charset="0"/>
              <a:ea typeface="ＭＳ Ｐゴシック" charset="0"/>
              <a:cs typeface="ＭＳ Ｐゴシック" charset="0"/>
            </a:endParaRPr>
          </a:p>
        </p:txBody>
      </p:sp>
      <p:sp>
        <p:nvSpPr>
          <p:cNvPr id="35846" name="Rectangle 6"/>
          <p:cNvSpPr>
            <a:spLocks noChangeArrowheads="1"/>
          </p:cNvSpPr>
          <p:nvPr/>
        </p:nvSpPr>
        <p:spPr bwMode="auto">
          <a:xfrm>
            <a:off x="755650" y="2205038"/>
            <a:ext cx="5181600" cy="2031315"/>
          </a:xfrm>
          <a:prstGeom prst="rect">
            <a:avLst/>
          </a:prstGeom>
          <a:solidFill>
            <a:srgbClr val="FF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30" tIns="45715" rIns="91430" bIns="45715">
            <a:spAutoFit/>
          </a:bodyPr>
          <a:lstStyle/>
          <a:p>
            <a:pPr algn="ctr" defTabSz="914400" fontAlgn="base">
              <a:spcBef>
                <a:spcPct val="0"/>
              </a:spcBef>
              <a:spcAft>
                <a:spcPct val="0"/>
              </a:spcAft>
              <a:buNone/>
            </a:pPr>
            <a:r>
              <a:rPr lang="ar-JO" altLang="ja-JP" sz="2800" b="1" dirty="0">
                <a:solidFill>
                  <a:srgbClr val="660066"/>
                </a:solidFill>
                <a:latin typeface="Arial" charset="0"/>
                <a:ea typeface="ＭＳ Ｐゴシック" charset="0"/>
                <a:cs typeface="ＭＳ Ｐゴシック" charset="0"/>
              </a:rPr>
              <a:t>لا يبرح سفر هذه الشريعة من فمك بل تلهج فيه نهاراً و ليلاً لكي تتحفظ للعمل حسب كل ما هو مكتوب فيه لأنك حينئذ تصلح طريقك و حينئذ تفلح</a:t>
            </a:r>
          </a:p>
          <a:p>
            <a:pPr algn="ctr" defTabSz="914400" fontAlgn="base">
              <a:spcBef>
                <a:spcPct val="0"/>
              </a:spcBef>
              <a:spcAft>
                <a:spcPct val="0"/>
              </a:spcAft>
              <a:buNone/>
            </a:pPr>
            <a:r>
              <a:rPr lang="ar-JO" sz="2800" dirty="0">
                <a:solidFill>
                  <a:srgbClr val="660066"/>
                </a:solidFill>
                <a:latin typeface="Arial" charset="0"/>
              </a:rPr>
              <a:t>يش 1 : 8</a:t>
            </a:r>
            <a:endParaRPr lang="en-US" sz="2800" b="1" dirty="0">
              <a:solidFill>
                <a:srgbClr val="660066"/>
              </a:solidFill>
              <a:latin typeface="Arial" charset="0"/>
              <a:ea typeface="ＭＳ Ｐゴシック" charset="0"/>
              <a:cs typeface="ＭＳ Ｐゴシック" charset="0"/>
            </a:endParaRPr>
          </a:p>
        </p:txBody>
      </p:sp>
      <p:pic>
        <p:nvPicPr>
          <p:cNvPr id="267267" name="Picture 7" descr="Bib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3581400"/>
            <a:ext cx="2971800" cy="239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8" name="WordArt 9"/>
          <p:cNvSpPr>
            <a:spLocks noChangeArrowheads="1" noChangeShapeType="1" noTextEdit="1"/>
          </p:cNvSpPr>
          <p:nvPr/>
        </p:nvSpPr>
        <p:spPr bwMode="auto">
          <a:xfrm>
            <a:off x="2590800" y="457200"/>
            <a:ext cx="5077544"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buNone/>
            </a:pPr>
            <a:r>
              <a:rPr lang="ar-JO"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الآية المفتاحية في يشوع</a:t>
            </a:r>
            <a:endParaRPr lang="en-US"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
        <p:nvSpPr>
          <p:cNvPr id="267269" name="Text Box 10"/>
          <p:cNvSpPr txBox="1">
            <a:spLocks noChangeArrowheads="1"/>
          </p:cNvSpPr>
          <p:nvPr/>
        </p:nvSpPr>
        <p:spPr bwMode="auto">
          <a:xfrm>
            <a:off x="8154988" y="76200"/>
            <a:ext cx="790581" cy="480121"/>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None/>
            </a:pPr>
            <a:r>
              <a:rPr lang="ar-JO" b="1" dirty="0">
                <a:solidFill>
                  <a:srgbClr val="FFFFFF"/>
                </a:solidFill>
              </a:rPr>
              <a:t>162</a:t>
            </a:r>
            <a:endParaRPr lang="en-US" b="1" dirty="0">
              <a:solidFill>
                <a:srgbClr val="FFFF00"/>
              </a:solidFill>
            </a:endParaRPr>
          </a:p>
        </p:txBody>
      </p:sp>
    </p:spTree>
    <p:extLst>
      <p:ext uri="{BB962C8B-B14F-4D97-AF65-F5344CB8AC3E}">
        <p14:creationId xmlns:p14="http://schemas.microsoft.com/office/powerpoint/2010/main" val="3093418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يساعدنا الله لنكون </a:t>
            </a:r>
            <a:r>
              <a:rPr lang="ar-JO" sz="5400" b="1" dirty="0">
                <a:solidFill>
                  <a:srgbClr val="FFFF00"/>
                </a:solidFill>
                <a:effectLst>
                  <a:glow rad="127000">
                    <a:schemeClr val="tx1"/>
                  </a:glow>
                </a:effectLst>
                <a:latin typeface="Arial" charset="0"/>
                <a:ea typeface="ＭＳ Ｐゴシック" charset="0"/>
                <a:cs typeface="ＭＳ Ｐゴシック" charset="0"/>
              </a:rPr>
              <a:t>آمنين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1" lang="ar-JO"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طريقتين</a:t>
            </a:r>
            <a:endParaRPr kumimoji="1"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94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يبارك</a:t>
            </a:r>
            <a:r>
              <a:rPr lang="ar-JO" sz="4800" b="1" dirty="0">
                <a:effectLst>
                  <a:glow rad="127000">
                    <a:schemeClr val="tx1"/>
                  </a:glow>
                </a:effectLst>
                <a:latin typeface="Arial" charset="0"/>
                <a:ea typeface="ＭＳ Ｐゴシック" charset="0"/>
                <a:cs typeface="ＭＳ Ｐゴシック" charset="0"/>
              </a:rPr>
              <a:t> الله عبادتنا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2 أخبار الأيام 1-9</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71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ship Background For Church Servi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7"/>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2. </a:t>
            </a:r>
            <a:r>
              <a:rPr lang="ar-JO" sz="4800" b="1" dirty="0">
                <a:solidFill>
                  <a:srgbClr val="FFFF00"/>
                </a:solidFill>
                <a:effectLst>
                  <a:glow rad="127000">
                    <a:schemeClr val="tx1"/>
                  </a:glow>
                </a:effectLst>
                <a:latin typeface="Arial" charset="0"/>
                <a:ea typeface="ＭＳ Ｐゴシック" charset="0"/>
                <a:cs typeface="ＭＳ Ｐゴシック" charset="0"/>
              </a:rPr>
              <a:t>يحفظنا </a:t>
            </a:r>
            <a:r>
              <a:rPr lang="ar-JO" sz="4800" b="1" dirty="0">
                <a:effectLst>
                  <a:glow rad="127000">
                    <a:schemeClr val="tx1"/>
                  </a:glow>
                </a:effectLst>
                <a:latin typeface="Arial" charset="0"/>
                <a:ea typeface="ＭＳ Ｐゴシック" charset="0"/>
                <a:cs typeface="ＭＳ Ｐゴシック" charset="0"/>
              </a:rPr>
              <a:t>الله حتى خلال التأديب</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2 أخبار الأيام 10-36</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2598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أخبار الأيام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38030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Times New Roman" charset="0"/>
            </a:endParaRPr>
          </a:p>
        </p:txBody>
      </p:sp>
      <p:pic>
        <p:nvPicPr>
          <p:cNvPr id="10854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6930" r="17607" b="5637"/>
          <a:stretch>
            <a:fillRect/>
          </a:stretch>
        </p:blipFill>
        <p:spPr bwMode="auto">
          <a:xfrm>
            <a:off x="23812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 Box 4"/>
          <p:cNvSpPr txBox="1">
            <a:spLocks noChangeArrowheads="1"/>
          </p:cNvSpPr>
          <p:nvPr/>
        </p:nvSpPr>
        <p:spPr bwMode="auto">
          <a:xfrm rot="-4404604">
            <a:off x="2252662" y="2708276"/>
            <a:ext cx="4259263" cy="1433512"/>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ar-JO" sz="8800" dirty="0">
                <a:solidFill>
                  <a:srgbClr val="FFFFFF"/>
                </a:solidFill>
                <a:effectLst>
                  <a:glow rad="101600">
                    <a:srgbClr val="000000">
                      <a:alpha val="75000"/>
                    </a:srgbClr>
                  </a:glow>
                </a:effectLst>
                <a:latin typeface="Arial"/>
                <a:cs typeface="Arial"/>
              </a:rPr>
              <a:t>إسرائيل</a:t>
            </a:r>
            <a:endParaRPr kumimoji="0" lang="en-US" sz="8800" dirty="0">
              <a:solidFill>
                <a:srgbClr val="FFFFFF"/>
              </a:solidFill>
              <a:effectLst>
                <a:glow rad="101600">
                  <a:srgbClr val="000000">
                    <a:alpha val="75000"/>
                  </a:srgbClr>
                </a:glow>
              </a:effectLst>
              <a:latin typeface="Arial"/>
              <a:cs typeface="Arial"/>
            </a:endParaRPr>
          </a:p>
        </p:txBody>
      </p:sp>
      <p:sp>
        <p:nvSpPr>
          <p:cNvPr id="99333" name="Rectangle 5"/>
          <p:cNvSpPr>
            <a:spLocks noGrp="1" noChangeArrowheads="1"/>
          </p:cNvSpPr>
          <p:nvPr>
            <p:ph type="title" idx="4294967295"/>
          </p:nvPr>
        </p:nvSpPr>
        <p:spPr>
          <a:xfrm>
            <a:off x="152400" y="152400"/>
            <a:ext cx="4419600" cy="1066800"/>
          </a:xfrm>
        </p:spPr>
        <p:txBody>
          <a:bodyPr/>
          <a:lstStyle/>
          <a:p>
            <a:pPr algn="l" eaLnBrk="1" hangingPunct="1">
              <a:defRPr/>
            </a:pPr>
            <a:r>
              <a:rPr lang="ar-JO" dirty="0">
                <a:solidFill>
                  <a:srgbClr val="FFFFFF"/>
                </a:solidFill>
                <a:effectLst>
                  <a:glow rad="101600">
                    <a:schemeClr val="tx1">
                      <a:alpha val="75000"/>
                    </a:schemeClr>
                  </a:glow>
                </a:effectLst>
                <a:latin typeface="Arial"/>
                <a:ea typeface="+mj-ea"/>
                <a:cs typeface="Arial"/>
              </a:rPr>
              <a:t>المملكة المتحدة</a:t>
            </a:r>
            <a:endParaRPr lang="en-US" dirty="0">
              <a:solidFill>
                <a:srgbClr val="FFFFFF"/>
              </a:solidFill>
              <a:effectLst>
                <a:glow rad="101600">
                  <a:schemeClr val="tx1">
                    <a:alpha val="75000"/>
                  </a:schemeClr>
                </a:glow>
              </a:effectLst>
              <a:latin typeface="Arial"/>
              <a:ea typeface="+mj-ea"/>
              <a:cs typeface="Arial"/>
            </a:endParaRPr>
          </a:p>
        </p:txBody>
      </p:sp>
    </p:spTree>
    <p:extLst>
      <p:ext uri="{BB962C8B-B14F-4D97-AF65-F5344CB8AC3E}">
        <p14:creationId xmlns:p14="http://schemas.microsoft.com/office/powerpoint/2010/main" val="3484458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Times New Roman" charset="0"/>
            </a:endParaRPr>
          </a:p>
        </p:txBody>
      </p:sp>
      <p:pic>
        <p:nvPicPr>
          <p:cNvPr id="11059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6930" r="17607" b="5637"/>
          <a:stretch>
            <a:fillRect/>
          </a:stretch>
        </p:blipFill>
        <p:spPr bwMode="auto">
          <a:xfrm>
            <a:off x="23812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3352800" y="2286000"/>
            <a:ext cx="26670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ar-JO" sz="6000" dirty="0">
                <a:solidFill>
                  <a:srgbClr val="FFFFFF"/>
                </a:solidFill>
                <a:effectLst>
                  <a:glow rad="101600">
                    <a:srgbClr val="000000">
                      <a:alpha val="75000"/>
                    </a:srgbClr>
                  </a:glow>
                </a:effectLst>
                <a:latin typeface="Arial"/>
                <a:cs typeface="Arial"/>
              </a:rPr>
              <a:t>إسرائيل</a:t>
            </a:r>
            <a:endParaRPr kumimoji="0" lang="en-US" sz="6000" dirty="0">
              <a:solidFill>
                <a:srgbClr val="FFFFFF"/>
              </a:solidFill>
              <a:effectLst>
                <a:glow rad="101600">
                  <a:srgbClr val="000000">
                    <a:alpha val="75000"/>
                  </a:srgbClr>
                </a:glow>
              </a:effectLst>
              <a:latin typeface="Arial"/>
              <a:cs typeface="Arial"/>
            </a:endParaRPr>
          </a:p>
        </p:txBody>
      </p:sp>
      <p:sp>
        <p:nvSpPr>
          <p:cNvPr id="100357" name="Text Box 5"/>
          <p:cNvSpPr txBox="1">
            <a:spLocks noChangeArrowheads="1"/>
          </p:cNvSpPr>
          <p:nvPr/>
        </p:nvSpPr>
        <p:spPr bwMode="auto">
          <a:xfrm>
            <a:off x="2286000" y="4800600"/>
            <a:ext cx="26670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ar-JO" sz="6000" dirty="0">
                <a:solidFill>
                  <a:srgbClr val="FFFFFF"/>
                </a:solidFill>
                <a:effectLst>
                  <a:glow rad="101600">
                    <a:srgbClr val="000000">
                      <a:alpha val="75000"/>
                    </a:srgbClr>
                  </a:glow>
                </a:effectLst>
                <a:latin typeface="Arial"/>
                <a:cs typeface="Arial"/>
              </a:rPr>
              <a:t>يهوذا</a:t>
            </a:r>
            <a:endParaRPr kumimoji="0" lang="en-US" sz="6000" dirty="0">
              <a:solidFill>
                <a:srgbClr val="FFFFFF"/>
              </a:solidFill>
              <a:effectLst>
                <a:glow rad="101600">
                  <a:srgbClr val="000000">
                    <a:alpha val="75000"/>
                  </a:srgbClr>
                </a:glow>
              </a:effectLst>
              <a:latin typeface="Arial"/>
              <a:cs typeface="Arial"/>
            </a:endParaRPr>
          </a:p>
        </p:txBody>
      </p:sp>
      <p:sp>
        <p:nvSpPr>
          <p:cNvPr id="8" name="Title 7"/>
          <p:cNvSpPr>
            <a:spLocks noGrp="1"/>
          </p:cNvSpPr>
          <p:nvPr>
            <p:ph type="title" idx="4294967295"/>
          </p:nvPr>
        </p:nvSpPr>
        <p:spPr>
          <a:xfrm>
            <a:off x="381000" y="76200"/>
            <a:ext cx="7772400" cy="1143000"/>
          </a:xfrm>
        </p:spPr>
        <p:txBody>
          <a:bodyPr/>
          <a:lstStyle/>
          <a:p>
            <a:pPr algn="l">
              <a:defRPr/>
            </a:pPr>
            <a:r>
              <a:rPr lang="ar-JO" dirty="0">
                <a:solidFill>
                  <a:srgbClr val="FFFFFF"/>
                </a:solidFill>
                <a:effectLst>
                  <a:glow rad="101600">
                    <a:schemeClr val="tx1">
                      <a:alpha val="75000"/>
                    </a:schemeClr>
                  </a:glow>
                </a:effectLst>
                <a:latin typeface="Arial"/>
                <a:ea typeface="ＭＳ Ｐゴシック" charset="0"/>
                <a:cs typeface="Arial"/>
              </a:rPr>
              <a:t>المملكة المنقسمة</a:t>
            </a:r>
            <a:endParaRPr lang="en-US" dirty="0">
              <a:solidFill>
                <a:srgbClr val="FFFFFF"/>
              </a:solidFill>
              <a:effectLst>
                <a:glow rad="101600">
                  <a:schemeClr val="tx1">
                    <a:alpha val="75000"/>
                  </a:schemeClr>
                </a:glow>
              </a:effectLst>
              <a:latin typeface="Arial"/>
              <a:ea typeface="ＭＳ Ｐゴシック" charset="0"/>
              <a:cs typeface="Arial"/>
            </a:endParaRPr>
          </a:p>
        </p:txBody>
      </p:sp>
      <p:sp>
        <p:nvSpPr>
          <p:cNvPr id="10" name="Freeform 9"/>
          <p:cNvSpPr/>
          <p:nvPr/>
        </p:nvSpPr>
        <p:spPr bwMode="auto">
          <a:xfrm>
            <a:off x="3403600" y="3784600"/>
            <a:ext cx="1565275" cy="414338"/>
          </a:xfrm>
          <a:custGeom>
            <a:avLst/>
            <a:gdLst>
              <a:gd name="connsiteX0" fmla="*/ 0 w 1565870"/>
              <a:gd name="connsiteY0" fmla="*/ 73973 h 413242"/>
              <a:gd name="connsiteX1" fmla="*/ 36989 w 1565870"/>
              <a:gd name="connsiteY1" fmla="*/ 98631 h 413242"/>
              <a:gd name="connsiteX2" fmla="*/ 86308 w 1565870"/>
              <a:gd name="connsiteY2" fmla="*/ 221921 h 413242"/>
              <a:gd name="connsiteX3" fmla="*/ 98638 w 1565870"/>
              <a:gd name="connsiteY3" fmla="*/ 258908 h 413242"/>
              <a:gd name="connsiteX4" fmla="*/ 123297 w 1565870"/>
              <a:gd name="connsiteY4" fmla="*/ 295895 h 413242"/>
              <a:gd name="connsiteX5" fmla="*/ 197275 w 1565870"/>
              <a:gd name="connsiteY5" fmla="*/ 320553 h 413242"/>
              <a:gd name="connsiteX6" fmla="*/ 234264 w 1565870"/>
              <a:gd name="connsiteY6" fmla="*/ 357540 h 413242"/>
              <a:gd name="connsiteX7" fmla="*/ 505517 w 1565870"/>
              <a:gd name="connsiteY7" fmla="*/ 394527 h 413242"/>
              <a:gd name="connsiteX8" fmla="*/ 616484 w 1565870"/>
              <a:gd name="connsiteY8" fmla="*/ 357540 h 413242"/>
              <a:gd name="connsiteX9" fmla="*/ 690462 w 1565870"/>
              <a:gd name="connsiteY9" fmla="*/ 332882 h 413242"/>
              <a:gd name="connsiteX10" fmla="*/ 727451 w 1565870"/>
              <a:gd name="connsiteY10" fmla="*/ 320553 h 413242"/>
              <a:gd name="connsiteX11" fmla="*/ 764440 w 1565870"/>
              <a:gd name="connsiteY11" fmla="*/ 295895 h 413242"/>
              <a:gd name="connsiteX12" fmla="*/ 801429 w 1565870"/>
              <a:gd name="connsiteY12" fmla="*/ 110960 h 413242"/>
              <a:gd name="connsiteX13" fmla="*/ 826089 w 1565870"/>
              <a:gd name="connsiteY13" fmla="*/ 73973 h 413242"/>
              <a:gd name="connsiteX14" fmla="*/ 900067 w 1565870"/>
              <a:gd name="connsiteY14" fmla="*/ 24658 h 413242"/>
              <a:gd name="connsiteX15" fmla="*/ 974045 w 1565870"/>
              <a:gd name="connsiteY15" fmla="*/ 0 h 413242"/>
              <a:gd name="connsiteX16" fmla="*/ 1146660 w 1565870"/>
              <a:gd name="connsiteY16" fmla="*/ 24658 h 413242"/>
              <a:gd name="connsiteX17" fmla="*/ 1171320 w 1565870"/>
              <a:gd name="connsiteY17" fmla="*/ 49316 h 413242"/>
              <a:gd name="connsiteX18" fmla="*/ 1245298 w 1565870"/>
              <a:gd name="connsiteY18" fmla="*/ 86302 h 413242"/>
              <a:gd name="connsiteX19" fmla="*/ 1269957 w 1565870"/>
              <a:gd name="connsiteY19" fmla="*/ 123289 h 413242"/>
              <a:gd name="connsiteX20" fmla="*/ 1319276 w 1565870"/>
              <a:gd name="connsiteY20" fmla="*/ 135618 h 413242"/>
              <a:gd name="connsiteX21" fmla="*/ 1393254 w 1565870"/>
              <a:gd name="connsiteY21" fmla="*/ 160276 h 413242"/>
              <a:gd name="connsiteX22" fmla="*/ 1516551 w 1565870"/>
              <a:gd name="connsiteY22" fmla="*/ 197263 h 413242"/>
              <a:gd name="connsiteX23" fmla="*/ 1553540 w 1565870"/>
              <a:gd name="connsiteY23" fmla="*/ 221921 h 413242"/>
              <a:gd name="connsiteX24" fmla="*/ 1565870 w 1565870"/>
              <a:gd name="connsiteY24" fmla="*/ 246579 h 41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5870" h="413242">
                <a:moveTo>
                  <a:pt x="0" y="73973"/>
                </a:moveTo>
                <a:cubicBezTo>
                  <a:pt x="12330" y="82192"/>
                  <a:pt x="26511" y="88153"/>
                  <a:pt x="36989" y="98631"/>
                </a:cubicBezTo>
                <a:cubicBezTo>
                  <a:pt x="70003" y="131644"/>
                  <a:pt x="74252" y="179727"/>
                  <a:pt x="86308" y="221921"/>
                </a:cubicBezTo>
                <a:cubicBezTo>
                  <a:pt x="89879" y="234417"/>
                  <a:pt x="92826" y="247284"/>
                  <a:pt x="98638" y="258908"/>
                </a:cubicBezTo>
                <a:cubicBezTo>
                  <a:pt x="105265" y="272161"/>
                  <a:pt x="110731" y="288042"/>
                  <a:pt x="123297" y="295895"/>
                </a:cubicBezTo>
                <a:cubicBezTo>
                  <a:pt x="145339" y="309671"/>
                  <a:pt x="197275" y="320553"/>
                  <a:pt x="197275" y="320553"/>
                </a:cubicBezTo>
                <a:cubicBezTo>
                  <a:pt x="209605" y="332882"/>
                  <a:pt x="220075" y="347406"/>
                  <a:pt x="234264" y="357540"/>
                </a:cubicBezTo>
                <a:cubicBezTo>
                  <a:pt x="312252" y="413242"/>
                  <a:pt x="416810" y="389599"/>
                  <a:pt x="505517" y="394527"/>
                </a:cubicBezTo>
                <a:cubicBezTo>
                  <a:pt x="595267" y="372091"/>
                  <a:pt x="514340" y="394681"/>
                  <a:pt x="616484" y="357540"/>
                </a:cubicBezTo>
                <a:cubicBezTo>
                  <a:pt x="640912" y="348657"/>
                  <a:pt x="665803" y="341101"/>
                  <a:pt x="690462" y="332882"/>
                </a:cubicBezTo>
                <a:cubicBezTo>
                  <a:pt x="702792" y="328772"/>
                  <a:pt x="716637" y="327762"/>
                  <a:pt x="727451" y="320553"/>
                </a:cubicBezTo>
                <a:lnTo>
                  <a:pt x="764440" y="295895"/>
                </a:lnTo>
                <a:cubicBezTo>
                  <a:pt x="769208" y="252983"/>
                  <a:pt x="772287" y="154669"/>
                  <a:pt x="801429" y="110960"/>
                </a:cubicBezTo>
                <a:lnTo>
                  <a:pt x="826089" y="73973"/>
                </a:lnTo>
                <a:cubicBezTo>
                  <a:pt x="846275" y="13415"/>
                  <a:pt x="823691" y="45487"/>
                  <a:pt x="900067" y="24658"/>
                </a:cubicBezTo>
                <a:cubicBezTo>
                  <a:pt x="925144" y="17819"/>
                  <a:pt x="974045" y="0"/>
                  <a:pt x="974045" y="0"/>
                </a:cubicBezTo>
                <a:cubicBezTo>
                  <a:pt x="976148" y="191"/>
                  <a:pt x="1108538" y="1786"/>
                  <a:pt x="1146660" y="24658"/>
                </a:cubicBezTo>
                <a:cubicBezTo>
                  <a:pt x="1156628" y="30638"/>
                  <a:pt x="1162243" y="42055"/>
                  <a:pt x="1171320" y="49316"/>
                </a:cubicBezTo>
                <a:cubicBezTo>
                  <a:pt x="1205464" y="76629"/>
                  <a:pt x="1206231" y="73280"/>
                  <a:pt x="1245298" y="86302"/>
                </a:cubicBezTo>
                <a:cubicBezTo>
                  <a:pt x="1253518" y="98631"/>
                  <a:pt x="1257628" y="115070"/>
                  <a:pt x="1269957" y="123289"/>
                </a:cubicBezTo>
                <a:cubicBezTo>
                  <a:pt x="1284057" y="132688"/>
                  <a:pt x="1303045" y="130749"/>
                  <a:pt x="1319276" y="135618"/>
                </a:cubicBezTo>
                <a:cubicBezTo>
                  <a:pt x="1344173" y="143087"/>
                  <a:pt x="1368037" y="153972"/>
                  <a:pt x="1393254" y="160276"/>
                </a:cubicBezTo>
                <a:cubicBezTo>
                  <a:pt x="1420823" y="167168"/>
                  <a:pt x="1498540" y="185256"/>
                  <a:pt x="1516551" y="197263"/>
                </a:cubicBezTo>
                <a:cubicBezTo>
                  <a:pt x="1528881" y="205482"/>
                  <a:pt x="1543062" y="211443"/>
                  <a:pt x="1553540" y="221921"/>
                </a:cubicBezTo>
                <a:cubicBezTo>
                  <a:pt x="1560038" y="228419"/>
                  <a:pt x="1561760" y="238360"/>
                  <a:pt x="1565870" y="246579"/>
                </a:cubicBezTo>
              </a:path>
            </a:pathLst>
          </a:custGeom>
          <a:noFill/>
          <a:ln w="76200" cap="sq" cmpd="sng" algn="ctr">
            <a:solidFill>
              <a:srgbClr val="FF0000"/>
            </a:solidFill>
            <a:prstDash val="solid"/>
            <a:round/>
            <a:headEnd type="none" w="sm" len="sm"/>
            <a:tailEnd type="none" w="sm" len="sm"/>
          </a:ln>
          <a:effectLst/>
        </p:spPr>
        <p:txBody>
          <a:bodyPr wrap="none"/>
          <a:lstStyle/>
          <a:p>
            <a:pPr eaLnBrk="1" hangingPunct="1">
              <a:lnSpc>
                <a:spcPct val="100000"/>
              </a:lnSpc>
              <a:spcBef>
                <a:spcPct val="0"/>
              </a:spcBef>
              <a:buFontTx/>
              <a:buNone/>
              <a:defRPr/>
            </a:pPr>
            <a:endParaRPr kumimoji="0" lang="en-US" b="0" dirty="0">
              <a:ln w="57150" cmpd="sng">
                <a:solidFill>
                  <a:srgbClr val="000000"/>
                </a:solidFill>
              </a:ln>
              <a:solidFill>
                <a:srgbClr val="FF0000"/>
              </a:solidFill>
              <a:latin typeface="Times New Roman" pitchFamily="-105" charset="0"/>
            </a:endParaRPr>
          </a:p>
        </p:txBody>
      </p:sp>
    </p:spTree>
    <p:extLst>
      <p:ext uri="{BB962C8B-B14F-4D97-AF65-F5344CB8AC3E}">
        <p14:creationId xmlns:p14="http://schemas.microsoft.com/office/powerpoint/2010/main" val="24043427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ar-JO" altLang="zh-CN" dirty="0">
                <a:latin typeface="Arial Black" charset="0"/>
                <a:ea typeface="SimSun" charset="0"/>
                <a:cs typeface="SimSun" charset="0"/>
              </a:rPr>
              <a:t>إنحدار إسرائيل</a:t>
            </a:r>
            <a:endParaRPr lang="en-US" dirty="0">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278</a:t>
            </a:r>
            <a:endParaRPr kumimoji="0" lang="en-US" dirty="0">
              <a:solidFill>
                <a:srgbClr val="FFFFFF"/>
              </a:solidFill>
              <a:latin typeface="Arial" charset="0"/>
              <a:cs typeface="Arial" charset="0"/>
            </a:endParaRP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971600" y="1844824"/>
            <a:ext cx="2880320" cy="597024"/>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يربعام</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3" name="WordArt 23"/>
          <p:cNvSpPr>
            <a:spLocks noChangeArrowheads="1" noChangeShapeType="1" noTextEdit="1"/>
          </p:cNvSpPr>
          <p:nvPr/>
        </p:nvSpPr>
        <p:spPr bwMode="auto">
          <a:xfrm>
            <a:off x="6019800" y="5805264"/>
            <a:ext cx="2512640" cy="671736"/>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هوشع</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4" name="WordArt 24"/>
          <p:cNvSpPr>
            <a:spLocks noChangeArrowheads="1" noChangeShapeType="1" noTextEdit="1"/>
          </p:cNvSpPr>
          <p:nvPr/>
        </p:nvSpPr>
        <p:spPr bwMode="auto">
          <a:xfrm>
            <a:off x="3419872" y="3861048"/>
            <a:ext cx="2520280" cy="597024"/>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آخاب</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72" name="Line 32"/>
          <p:cNvSpPr>
            <a:spLocks noChangeShapeType="1"/>
          </p:cNvSpPr>
          <p:nvPr/>
        </p:nvSpPr>
        <p:spPr bwMode="auto">
          <a:xfrm>
            <a:off x="2339752" y="2564904"/>
            <a:ext cx="1296144" cy="1224136"/>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4932040" y="4725144"/>
            <a:ext cx="1269504" cy="99824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2088414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872"/>
                                        </p:tgtEl>
                                        <p:attrNameLst>
                                          <p:attrName>style.visibility</p:attrName>
                                        </p:attrNameLst>
                                      </p:cBhvr>
                                      <p:to>
                                        <p:strVal val="visible"/>
                                      </p:to>
                                    </p:set>
                                    <p:animEffect transition="in" filter="wipe(up)">
                                      <p:cBhvr>
                                        <p:cTn id="11" dur="500"/>
                                        <p:tgtEl>
                                          <p:spTgt spid="3587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4"/>
                                        </p:tgtEl>
                                        <p:attrNameLst>
                                          <p:attrName>style.visibility</p:attrName>
                                        </p:attrNameLst>
                                      </p:cBhvr>
                                      <p:to>
                                        <p:strVal val="visible"/>
                                      </p:to>
                                    </p:set>
                                    <p:animEffect transition="in" filter="dissolve">
                                      <p:cBhvr>
                                        <p:cTn id="15" dur="500"/>
                                        <p:tgtEl>
                                          <p:spTgt spid="3586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4"/>
                                        </p:tgtEl>
                                        <p:attrNameLst>
                                          <p:attrName>style.visibility</p:attrName>
                                        </p:attrNameLst>
                                      </p:cBhvr>
                                      <p:to>
                                        <p:strVal val="visible"/>
                                      </p:to>
                                    </p:set>
                                    <p:animEffect transition="in" filter="wipe(up)">
                                      <p:cBhvr>
                                        <p:cTn id="19" dur="500"/>
                                        <p:tgtEl>
                                          <p:spTgt spid="3587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3"/>
                                        </p:tgtEl>
                                        <p:attrNameLst>
                                          <p:attrName>style.visibility</p:attrName>
                                        </p:attrNameLst>
                                      </p:cBhvr>
                                      <p:to>
                                        <p:strVal val="visible"/>
                                      </p:to>
                                    </p:set>
                                    <p:animEffect transition="in" filter="dissolve">
                                      <p:cBhvr>
                                        <p:cTn id="23"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72" grpId="0" animBg="1"/>
      <p:bldP spid="358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أبي و أمي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descr="2017-10 Mom &amp; D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6721"/>
            <a:ext cx="9144000" cy="5143500"/>
          </a:xfrm>
          <a:prstGeom prst="rect">
            <a:avLst/>
          </a:prstGeom>
        </p:spPr>
      </p:pic>
    </p:spTree>
    <p:extLst>
      <p:ext uri="{BB962C8B-B14F-4D97-AF65-F5344CB8AC3E}">
        <p14:creationId xmlns:p14="http://schemas.microsoft.com/office/powerpoint/2010/main" val="4271415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ar-JO" altLang="zh-CN" dirty="0">
                <a:latin typeface="Arial Black" charset="0"/>
                <a:ea typeface="SimSun" charset="0"/>
                <a:cs typeface="SimSun" charset="0"/>
              </a:rPr>
              <a:t>إنحدار يهوذا</a:t>
            </a:r>
            <a:endParaRPr lang="en-US" dirty="0">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278</a:t>
            </a:r>
            <a:endParaRPr kumimoji="0" lang="en-US" dirty="0">
              <a:solidFill>
                <a:srgbClr val="FFFFFF"/>
              </a:solidFill>
              <a:latin typeface="Arial" charset="0"/>
              <a:cs typeface="Arial" charset="0"/>
            </a:endParaRP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868288" y="3282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رحبعام</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3" name="WordArt 23"/>
          <p:cNvSpPr>
            <a:spLocks noChangeArrowheads="1" noChangeShapeType="1" noTextEdit="1"/>
          </p:cNvSpPr>
          <p:nvPr/>
        </p:nvSpPr>
        <p:spPr bwMode="auto">
          <a:xfrm>
            <a:off x="5364088" y="5949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صدقيا</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4" name="WordArt 24"/>
          <p:cNvSpPr>
            <a:spLocks noChangeArrowheads="1" noChangeShapeType="1" noTextEdit="1"/>
          </p:cNvSpPr>
          <p:nvPr/>
        </p:nvSpPr>
        <p:spPr bwMode="auto">
          <a:xfrm>
            <a:off x="2239888" y="42728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عثليا</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5" name="WordArt 25"/>
          <p:cNvSpPr>
            <a:spLocks noChangeArrowheads="1" noChangeShapeType="1" noTextEdit="1"/>
          </p:cNvSpPr>
          <p:nvPr/>
        </p:nvSpPr>
        <p:spPr bwMode="auto">
          <a:xfrm>
            <a:off x="3763888" y="5187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ar-JO"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منسى</a:t>
            </a:r>
            <a:endParaRPr lang="en-US" sz="3600" kern="1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35866" name="WordArt 26"/>
          <p:cNvSpPr>
            <a:spLocks noChangeArrowheads="1" noChangeShapeType="1" noTextEdit="1"/>
          </p:cNvSpPr>
          <p:nvPr/>
        </p:nvSpPr>
        <p:spPr bwMode="auto">
          <a:xfrm>
            <a:off x="3124200" y="1628800"/>
            <a:ext cx="1159768" cy="592088"/>
          </a:xfrm>
          <a:prstGeom prst="rect">
            <a:avLst/>
          </a:prstGeom>
        </p:spPr>
        <p:txBody>
          <a:bodyPr wrap="none" fromWordArt="1">
            <a:prstTxWarp prst="textPlain">
              <a:avLst>
                <a:gd name="adj" fmla="val 50000"/>
              </a:avLst>
            </a:prstTxWarp>
          </a:bodyPr>
          <a:lstStyle/>
          <a:p>
            <a:pPr algn="ctr">
              <a:buFontTx/>
              <a:buNone/>
            </a:pPr>
            <a:r>
              <a:rPr lang="ar-JO"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آسا</a:t>
            </a:r>
            <a:endParaRPr lang="en-US"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endParaRPr>
          </a:p>
        </p:txBody>
      </p:sp>
      <p:sp>
        <p:nvSpPr>
          <p:cNvPr id="35867" name="WordArt 27"/>
          <p:cNvSpPr>
            <a:spLocks noChangeArrowheads="1" noChangeShapeType="1" noTextEdit="1"/>
          </p:cNvSpPr>
          <p:nvPr/>
        </p:nvSpPr>
        <p:spPr bwMode="auto">
          <a:xfrm>
            <a:off x="4267200" y="2467000"/>
            <a:ext cx="1981098" cy="592088"/>
          </a:xfrm>
          <a:prstGeom prst="rect">
            <a:avLst/>
          </a:prstGeom>
        </p:spPr>
        <p:txBody>
          <a:bodyPr wrap="none" fromWordArt="1">
            <a:prstTxWarp prst="textPlain">
              <a:avLst>
                <a:gd name="adj" fmla="val 50000"/>
              </a:avLst>
            </a:prstTxWarp>
          </a:bodyPr>
          <a:lstStyle/>
          <a:p>
            <a:pPr algn="ctr">
              <a:buFontTx/>
              <a:buNone/>
            </a:pPr>
            <a:r>
              <a:rPr lang="ar-JO"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حزقيا</a:t>
            </a:r>
            <a:endParaRPr lang="en-US"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endParaRPr>
          </a:p>
        </p:txBody>
      </p:sp>
      <p:sp>
        <p:nvSpPr>
          <p:cNvPr id="35868" name="WordArt 28"/>
          <p:cNvSpPr>
            <a:spLocks noChangeArrowheads="1" noChangeShapeType="1" noTextEdit="1"/>
          </p:cNvSpPr>
          <p:nvPr/>
        </p:nvSpPr>
        <p:spPr bwMode="auto">
          <a:xfrm>
            <a:off x="5943600" y="3381400"/>
            <a:ext cx="1981098" cy="592088"/>
          </a:xfrm>
          <a:prstGeom prst="rect">
            <a:avLst/>
          </a:prstGeom>
        </p:spPr>
        <p:txBody>
          <a:bodyPr wrap="none" fromWordArt="1">
            <a:prstTxWarp prst="textPlain">
              <a:avLst>
                <a:gd name="adj" fmla="val 50000"/>
              </a:avLst>
            </a:prstTxWarp>
          </a:bodyPr>
          <a:lstStyle/>
          <a:p>
            <a:pPr algn="ctr">
              <a:buFontTx/>
              <a:buNone/>
            </a:pPr>
            <a:r>
              <a:rPr lang="ar-JO"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يوشيا</a:t>
            </a:r>
            <a:endParaRPr lang="en-US" sz="3600" kern="10" dirty="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endParaRP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 xmlns:a14="http://schemas.microsoft.com/office/drawing/2010/main">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1016236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p:bldP spid="35867" grpId="0"/>
      <p:bldP spid="35868" grpId="0"/>
      <p:bldP spid="35869" grpId="0" animBg="1"/>
      <p:bldP spid="35870" grpId="0" animBg="1"/>
      <p:bldP spid="35871" grpId="0" animBg="1"/>
      <p:bldP spid="35872" grpId="0" animBg="1"/>
      <p:bldP spid="35873" grpId="0" animBg="1"/>
      <p:bldP spid="3587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40"/>
          <p:cNvSpPr txBox="1">
            <a:spLocks noChangeArrowheads="1"/>
          </p:cNvSpPr>
          <p:nvPr/>
        </p:nvSpPr>
        <p:spPr bwMode="auto">
          <a:xfrm>
            <a:off x="8259763" y="152400"/>
            <a:ext cx="731837" cy="457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b="0" dirty="0">
                <a:solidFill>
                  <a:srgbClr val="FFFFFF"/>
                </a:solidFill>
                <a:latin typeface="Arial" charset="0"/>
                <a:cs typeface="Arial" charset="0"/>
              </a:rPr>
              <a:t>271</a:t>
            </a:r>
            <a:endParaRPr kumimoji="0" lang="en-US" b="0" dirty="0">
              <a:solidFill>
                <a:srgbClr val="FFFFFF"/>
              </a:solidFill>
              <a:latin typeface="Arial" charset="0"/>
              <a:cs typeface="Arial" charset="0"/>
            </a:endParaRPr>
          </a:p>
        </p:txBody>
      </p:sp>
      <p:sp>
        <p:nvSpPr>
          <p:cNvPr id="108585" name="WordArt 41"/>
          <p:cNvSpPr>
            <a:spLocks noChangeArrowheads="1" noChangeShapeType="1" noTextEdit="1"/>
          </p:cNvSpPr>
          <p:nvPr/>
        </p:nvSpPr>
        <p:spPr bwMode="auto">
          <a:xfrm rot="-397442">
            <a:off x="609600" y="2620963"/>
            <a:ext cx="7350125" cy="2119312"/>
          </a:xfrm>
          <a:prstGeom prst="rect">
            <a:avLst/>
          </a:prstGeom>
        </p:spPr>
        <p:txBody>
          <a:bodyPr wrap="none" fromWordArt="1">
            <a:prstTxWarp prst="textPlain">
              <a:avLst>
                <a:gd name="adj" fmla="val 50000"/>
              </a:avLst>
            </a:prstTxWarp>
          </a:bodyPr>
          <a:lstStyle/>
          <a:p>
            <a:pPr algn="ctr">
              <a:buFontTx/>
              <a:buNone/>
            </a:pPr>
            <a:r>
              <a:rPr lang="ar-JO" sz="13800" kern="10" dirty="0">
                <a:ln w="19050" cap="sq">
                  <a:solidFill>
                    <a:srgbClr val="1A0004"/>
                  </a:solidFill>
                  <a:round/>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rPr>
              <a:t>الحفظ</a:t>
            </a:r>
            <a:endParaRPr lang="en-US" sz="13800" kern="10" dirty="0">
              <a:ln w="19050" cap="sq">
                <a:solidFill>
                  <a:srgbClr val="1A0004"/>
                </a:solidFill>
                <a:round/>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endParaRPr>
          </a:p>
        </p:txBody>
      </p:sp>
      <p:sp>
        <p:nvSpPr>
          <p:cNvPr id="5" name="Title 4"/>
          <p:cNvSpPr>
            <a:spLocks noGrp="1"/>
          </p:cNvSpPr>
          <p:nvPr>
            <p:ph type="title" idx="4294967295"/>
          </p:nvPr>
        </p:nvSpPr>
        <p:spPr>
          <a:xfrm>
            <a:off x="0" y="0"/>
            <a:ext cx="1905000" cy="1905000"/>
          </a:xfrm>
          <a:prstGeom prst="rect">
            <a:avLst/>
          </a:prstGeom>
          <a:ln>
            <a:miter lim="800000"/>
            <a:headEnd/>
            <a:tailEnd/>
          </a:ln>
        </p:spPr>
        <p:txBody>
          <a:bodyPr lIns="92075" tIns="46038" rIns="92075" bIns="46038" anchor="ctr"/>
          <a:lstStyle/>
          <a:p>
            <a:pPr algn="ctr" eaLnBrk="1" hangingPunct="1">
              <a:defRPr/>
            </a:pPr>
            <a:r>
              <a:rPr lang="ar-JO" b="1" dirty="0">
                <a:latin typeface="Arial Black" charset="0"/>
                <a:ea typeface="ＭＳ Ｐゴシック" charset="0"/>
                <a:cs typeface="Times New Roman" charset="0"/>
              </a:rPr>
              <a:t>الكلمة المفتاحية</a:t>
            </a:r>
            <a:endParaRPr lang="en-US" b="1" dirty="0">
              <a:latin typeface="Arial Black" charset="0"/>
              <a:ea typeface="ＭＳ Ｐゴシック" charset="0"/>
              <a:cs typeface="Times New Roman" charset="0"/>
            </a:endParaRPr>
          </a:p>
        </p:txBody>
      </p:sp>
    </p:spTree>
    <p:extLst>
      <p:ext uri="{BB962C8B-B14F-4D97-AF65-F5344CB8AC3E}">
        <p14:creationId xmlns:p14="http://schemas.microsoft.com/office/powerpoint/2010/main" val="32763597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8585"/>
                                        </p:tgtEl>
                                        <p:attrNameLst>
                                          <p:attrName>style.visibility</p:attrName>
                                        </p:attrNameLst>
                                      </p:cBhvr>
                                      <p:to>
                                        <p:strVal val="visible"/>
                                      </p:to>
                                    </p:set>
                                    <p:anim calcmode="lin" valueType="num">
                                      <p:cBhvr>
                                        <p:cTn id="7" dur="1000" fill="hold"/>
                                        <p:tgtEl>
                                          <p:spTgt spid="108585"/>
                                        </p:tgtEl>
                                        <p:attrNameLst>
                                          <p:attrName>ppt_w</p:attrName>
                                        </p:attrNameLst>
                                      </p:cBhvr>
                                      <p:tavLst>
                                        <p:tav tm="0">
                                          <p:val>
                                            <p:fltVal val="0"/>
                                          </p:val>
                                        </p:tav>
                                        <p:tav tm="100000">
                                          <p:val>
                                            <p:strVal val="#ppt_w"/>
                                          </p:val>
                                        </p:tav>
                                      </p:tavLst>
                                    </p:anim>
                                    <p:anim calcmode="lin" valueType="num">
                                      <p:cBhvr>
                                        <p:cTn id="8" dur="1000" fill="hold"/>
                                        <p:tgtEl>
                                          <p:spTgt spid="108585"/>
                                        </p:tgtEl>
                                        <p:attrNameLst>
                                          <p:attrName>ppt_h</p:attrName>
                                        </p:attrNameLst>
                                      </p:cBhvr>
                                      <p:tavLst>
                                        <p:tav tm="0">
                                          <p:val>
                                            <p:fltVal val="0"/>
                                          </p:val>
                                        </p:tav>
                                        <p:tav tm="100000">
                                          <p:val>
                                            <p:strVal val="#ppt_h"/>
                                          </p:val>
                                        </p:tav>
                                      </p:tavLst>
                                    </p:anim>
                                    <p:anim calcmode="lin" valueType="num">
                                      <p:cBhvr>
                                        <p:cTn id="9" dur="1000" fill="hold"/>
                                        <p:tgtEl>
                                          <p:spTgt spid="1085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5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ينقسم الملوك إلى أربعة أنواع أساسية</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280353825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charset="0"/>
                <a:ea typeface="SimSun" charset="0"/>
                <a:cs typeface="SimSun" charset="0"/>
              </a:rPr>
              <a:t>أنماط الحكم الملكي</a:t>
            </a:r>
            <a:endParaRPr lang="en-US" sz="1600" dirty="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279</a:t>
            </a:r>
            <a:endParaRPr kumimoji="0" lang="en-US" dirty="0">
              <a:solidFill>
                <a:srgbClr val="FFFFFF"/>
              </a:solidFill>
              <a:latin typeface="Arial" charset="0"/>
              <a:cs typeface="Arial"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3"/>
            <a:ext cx="2971800" cy="2628900"/>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1800" u="sng" dirty="0">
                  <a:solidFill>
                    <a:srgbClr val="000090"/>
                  </a:solidFill>
                  <a:latin typeface="Arial" charset="0"/>
                  <a:ea typeface="ÇlÇr ñæí©" charset="0"/>
                  <a:cs typeface="ÇlÇr ñæí©" charset="0"/>
                </a:rPr>
                <a:t>صالحين مع نهاية شريرة (8)</a:t>
              </a:r>
              <a:endParaRPr lang="en-US" sz="1800" u="sng" dirty="0">
                <a:solidFill>
                  <a:srgbClr val="000090"/>
                </a:solidFill>
                <a:latin typeface="Arial" charset="0"/>
                <a:ea typeface="ÇlÇr ñæí©" charset="0"/>
                <a:cs typeface="ÇlÇr ñæí©" charset="0"/>
              </a:endParaRPr>
            </a:p>
            <a:p>
              <a:pPr algn="ctr">
                <a:buFontTx/>
                <a:buNone/>
              </a:pPr>
              <a:r>
                <a:rPr lang="ar-JO" sz="1400" dirty="0">
                  <a:solidFill>
                    <a:srgbClr val="000090"/>
                  </a:solidFill>
                  <a:latin typeface="Arial" charset="0"/>
                  <a:cs typeface="Arial" charset="0"/>
                </a:rPr>
                <a:t>(سليمان (1: 1), آسا (14: 2), يهوشافاط (17: 3, 20: 37), يؤاش (24: 22), عمسيا (25: 19و 27), عزيا (26: 16), حزقيا (32: 25), يوشيا (34: 1-36: 1)</a:t>
              </a:r>
              <a:endParaRPr lang="en-US" dirty="0">
                <a:solidFill>
                  <a:srgbClr val="000090"/>
                </a:solidFill>
                <a:latin typeface="Arial" charset="0"/>
                <a:cs typeface="Arial"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13" name="Group 12"/>
          <p:cNvGrpSpPr>
            <a:grpSpLocks/>
          </p:cNvGrpSpPr>
          <p:nvPr/>
        </p:nvGrpSpPr>
        <p:grpSpPr bwMode="auto">
          <a:xfrm>
            <a:off x="4356100" y="703263"/>
            <a:ext cx="2971800" cy="2628900"/>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1800" u="sng" dirty="0">
                  <a:solidFill>
                    <a:srgbClr val="000090"/>
                  </a:solidFill>
                  <a:latin typeface="Arial" charset="0"/>
                  <a:ea typeface="ÇlÇr ñæí©" charset="0"/>
                  <a:cs typeface="ÇlÇr ñæí©" charset="0"/>
                </a:rPr>
                <a:t>أشرار مع نهاية صالحة (3)</a:t>
              </a:r>
              <a:endParaRPr lang="en-US" sz="1800" u="sng" dirty="0">
                <a:solidFill>
                  <a:srgbClr val="000090"/>
                </a:solidFill>
                <a:latin typeface="Arial" charset="0"/>
                <a:ea typeface="ÇlÇr ñæí©" charset="0"/>
                <a:cs typeface="ÇlÇr ñæí©" charset="0"/>
              </a:endParaRPr>
            </a:p>
            <a:p>
              <a:pPr algn="ctr">
                <a:buFontTx/>
                <a:buNone/>
              </a:pPr>
              <a:r>
                <a:rPr lang="ar-JO" sz="1400" dirty="0">
                  <a:solidFill>
                    <a:srgbClr val="000090"/>
                  </a:solidFill>
                  <a:latin typeface="Arial" charset="0"/>
                  <a:cs typeface="Arial" charset="0"/>
                </a:rPr>
                <a:t>رحبعام (12: 6-7 و 12), أبيا = أبيام (13: 10, 1 مل 15: 3), منسى (33: 12 و 19)</a:t>
              </a:r>
              <a:endParaRPr lang="en-US" dirty="0">
                <a:solidFill>
                  <a:srgbClr val="00009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18" name="Group 17"/>
          <p:cNvGrpSpPr>
            <a:grpSpLocks/>
          </p:cNvGrpSpPr>
          <p:nvPr/>
        </p:nvGrpSpPr>
        <p:grpSpPr bwMode="auto">
          <a:xfrm>
            <a:off x="1239838" y="3500438"/>
            <a:ext cx="2971800" cy="2687637"/>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1800" u="sng" dirty="0">
                  <a:solidFill>
                    <a:srgbClr val="000090"/>
                  </a:solidFill>
                  <a:latin typeface="Arial" charset="0"/>
                  <a:ea typeface="ÇlÇr ñæí©" charset="0"/>
                  <a:cs typeface="ÇlÇr ñæí©" charset="0"/>
                </a:rPr>
                <a:t>من جيد إلى أفضل (2)</a:t>
              </a:r>
              <a:endParaRPr lang="en-US" sz="1800" u="sng" dirty="0">
                <a:solidFill>
                  <a:srgbClr val="000090"/>
                </a:solidFill>
                <a:latin typeface="Arial" charset="0"/>
                <a:ea typeface="ÇlÇr ñæí©" charset="0"/>
                <a:cs typeface="ÇlÇr ñæí©" charset="0"/>
              </a:endParaRPr>
            </a:p>
            <a:p>
              <a:pPr algn="ctr">
                <a:buFontTx/>
                <a:buNone/>
              </a:pPr>
              <a:r>
                <a:rPr lang="ar-JO" sz="1400" dirty="0">
                  <a:solidFill>
                    <a:srgbClr val="000090"/>
                  </a:solidFill>
                  <a:latin typeface="Arial" charset="0"/>
                  <a:ea typeface="ÇlÇr ñæí©" charset="0"/>
                  <a:cs typeface="ÇlÇr ñæí©" charset="0"/>
                </a:rPr>
                <a:t>داود ( 1مل 3: 6)</a:t>
              </a:r>
            </a:p>
            <a:p>
              <a:pPr algn="ctr">
                <a:buFontTx/>
                <a:buNone/>
              </a:pPr>
              <a:r>
                <a:rPr lang="ar-JO" sz="1400" dirty="0">
                  <a:solidFill>
                    <a:srgbClr val="000090"/>
                  </a:solidFill>
                  <a:latin typeface="Arial" charset="0"/>
                  <a:ea typeface="ÇlÇr ñæí©" charset="0"/>
                  <a:cs typeface="ÇlÇr ñæí©" charset="0"/>
                </a:rPr>
                <a:t>يوثام (27: 6)</a:t>
              </a:r>
              <a:endParaRPr lang="en-US" sz="1400" dirty="0">
                <a:solidFill>
                  <a:srgbClr val="000090"/>
                </a:solidFill>
                <a:latin typeface="Arial" charset="0"/>
                <a:ea typeface="ÇlÇr ñæí©" charset="0"/>
                <a:cs typeface="ÇlÇr ñæí©" charset="0"/>
              </a:endParaRPr>
            </a:p>
            <a:p>
              <a:pPr algn="ctr">
                <a:buFontTx/>
                <a:buNone/>
              </a:pPr>
              <a:endParaRPr lang="en-US" dirty="0">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27" name="Group 26"/>
          <p:cNvGrpSpPr>
            <a:grpSpLocks/>
          </p:cNvGrpSpPr>
          <p:nvPr/>
        </p:nvGrpSpPr>
        <p:grpSpPr bwMode="auto">
          <a:xfrm>
            <a:off x="4356100" y="3500438"/>
            <a:ext cx="2971800" cy="2628900"/>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1400" u="sng" dirty="0">
                  <a:solidFill>
                    <a:srgbClr val="000090"/>
                  </a:solidFill>
                  <a:latin typeface="Arial" charset="0"/>
                  <a:ea typeface="ÇlÇr ñæí©" charset="0"/>
                  <a:cs typeface="ÇlÇr ñæí©" charset="0"/>
                </a:rPr>
                <a:t>سيء إلى أسوأ (9)</a:t>
              </a:r>
              <a:endParaRPr lang="en-US" sz="1400" u="sng" dirty="0">
                <a:solidFill>
                  <a:srgbClr val="000090"/>
                </a:solidFill>
                <a:latin typeface="Arial" charset="0"/>
                <a:ea typeface="ÇlÇr ñæí©" charset="0"/>
                <a:cs typeface="ÇlÇr ñæí©" charset="0"/>
              </a:endParaRPr>
            </a:p>
            <a:p>
              <a:pPr algn="ctr">
                <a:buFontTx/>
                <a:buNone/>
              </a:pPr>
              <a:r>
                <a:rPr lang="ar-JO" sz="1400" dirty="0">
                  <a:solidFill>
                    <a:srgbClr val="000090"/>
                  </a:solidFill>
                  <a:latin typeface="Arial" charset="0"/>
                  <a:cs typeface="Arial" charset="0"/>
                </a:rPr>
                <a:t>يهورام (21: 6و11-12), أخزيا (20: 35, 22: 3) عثليا (22: 10), آحاز (28: 22), آمون (33: 20-25), يهوآحاز (36: 1, 2 مل 13: 2), يهوياقيم (36: 5), يهوياكين (36: 9), صدقيا (36: 12)</a:t>
              </a: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3" name="Sun 2"/>
          <p:cNvSpPr/>
          <p:nvPr/>
        </p:nvSpPr>
        <p:spPr bwMode="auto">
          <a:xfrm>
            <a:off x="35496" y="692696"/>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7694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charset="0"/>
                <a:ea typeface="SimSun" charset="0"/>
                <a:cs typeface="SimSun" charset="0"/>
              </a:rPr>
              <a:t>نمط الحكم الملكي</a:t>
            </a:r>
            <a:endParaRPr lang="en-US" sz="1600" dirty="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279</a:t>
            </a:r>
            <a:endParaRPr kumimoji="0" lang="en-US" dirty="0">
              <a:solidFill>
                <a:srgbClr val="FFFFFF"/>
              </a:solidFill>
              <a:latin typeface="Arial" charset="0"/>
              <a:cs typeface="Arial"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2"/>
            <a:ext cx="7436618" cy="5390033"/>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4000" u="sng" dirty="0">
                  <a:solidFill>
                    <a:srgbClr val="000090"/>
                  </a:solidFill>
                  <a:latin typeface="Arial" charset="0"/>
                  <a:ea typeface="ÇlÇr ñæí©" charset="0"/>
                  <a:cs typeface="ÇlÇr ñæí©" charset="0"/>
                </a:rPr>
                <a:t>صالحين مع نهاية شريرة (8)</a:t>
              </a:r>
              <a:endParaRPr lang="en-US" sz="4000" u="sng" dirty="0">
                <a:solidFill>
                  <a:srgbClr val="000090"/>
                </a:solidFill>
                <a:latin typeface="Arial" charset="0"/>
                <a:ea typeface="ÇlÇr ñæí©" charset="0"/>
                <a:cs typeface="ÇlÇr ñæí©" charset="0"/>
              </a:endParaRPr>
            </a:p>
            <a:p>
              <a:pPr algn="ctr">
                <a:buFontTx/>
                <a:buNone/>
              </a:pPr>
              <a:r>
                <a:rPr lang="ar-JO" sz="3200" dirty="0">
                  <a:solidFill>
                    <a:srgbClr val="000090"/>
                  </a:solidFill>
                  <a:latin typeface="Arial" charset="0"/>
                  <a:cs typeface="Arial" charset="0"/>
                </a:rPr>
                <a:t>سليمان*(1:1), </a:t>
              </a:r>
              <a:r>
                <a:rPr lang="ar-JO" sz="3200" dirty="0">
                  <a:solidFill>
                    <a:srgbClr val="FF0000"/>
                  </a:solidFill>
                  <a:latin typeface="Arial" charset="0"/>
                  <a:cs typeface="Arial" charset="0"/>
                </a:rPr>
                <a:t>آسا (14: 2)</a:t>
              </a:r>
              <a:r>
                <a:rPr lang="ar-JO" sz="3200" dirty="0">
                  <a:solidFill>
                    <a:srgbClr val="000090"/>
                  </a:solidFill>
                  <a:latin typeface="Arial" charset="0"/>
                  <a:cs typeface="Arial" charset="0"/>
                </a:rPr>
                <a:t>،                  يهوشافاط (17: 3، 20: 37)، يؤاش               (24: 22)، عمسيا (25: 19و27)، عزيا           (26: 16)، حزقيا (32: 25)، يؤشيا                (34: 1-36: 1)</a:t>
              </a: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3" name="Sun 2"/>
          <p:cNvSpPr/>
          <p:nvPr/>
        </p:nvSpPr>
        <p:spPr bwMode="auto">
          <a:xfrm>
            <a:off x="35496" y="692696"/>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8893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charset="0"/>
                <a:ea typeface="SimSun" charset="0"/>
                <a:cs typeface="SimSun" charset="0"/>
              </a:rPr>
              <a:t>أنماط الحكم الملكي</a:t>
            </a:r>
            <a:endParaRPr lang="en-US" sz="1600" dirty="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279</a:t>
            </a:r>
            <a:endParaRPr kumimoji="0" lang="en-US" dirty="0">
              <a:solidFill>
                <a:srgbClr val="FFFFFF"/>
              </a:solidFill>
              <a:latin typeface="Arial" charset="0"/>
              <a:cs typeface="Arial"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13" name="Group 12"/>
          <p:cNvGrpSpPr>
            <a:grpSpLocks/>
          </p:cNvGrpSpPr>
          <p:nvPr/>
        </p:nvGrpSpPr>
        <p:grpSpPr bwMode="auto">
          <a:xfrm>
            <a:off x="755576" y="703262"/>
            <a:ext cx="7560840" cy="5606057"/>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4000" u="sng" dirty="0">
                  <a:solidFill>
                    <a:srgbClr val="000090"/>
                  </a:solidFill>
                  <a:latin typeface="Arial" charset="0"/>
                  <a:ea typeface="ÇlÇr ñæí©" charset="0"/>
                  <a:cs typeface="ÇlÇr ñæí©" charset="0"/>
                </a:rPr>
                <a:t>أشرار مع نهاية صالحة (3)</a:t>
              </a:r>
              <a:endParaRPr lang="en-US" sz="3200" dirty="0">
                <a:solidFill>
                  <a:schemeClr val="bg1">
                    <a:lumMod val="50000"/>
                  </a:schemeClr>
                </a:solidFill>
                <a:latin typeface="Arial" charset="0"/>
                <a:ea typeface="ÇlÇr ñæí©" charset="0"/>
                <a:cs typeface="ÇlÇr ñæí©" charset="0"/>
              </a:endParaRPr>
            </a:p>
            <a:p>
              <a:pPr algn="ctr">
                <a:buFontTx/>
                <a:buNone/>
              </a:pPr>
              <a:r>
                <a:rPr lang="ar-JO" sz="3200" dirty="0">
                  <a:solidFill>
                    <a:schemeClr val="bg1">
                      <a:lumMod val="50000"/>
                    </a:schemeClr>
                  </a:solidFill>
                  <a:latin typeface="Arial" charset="0"/>
                  <a:ea typeface="ÇlÇr ñæí©" charset="0"/>
                  <a:cs typeface="ÇlÇr ñæí©" charset="0"/>
                </a:rPr>
                <a:t>رحبعام (12: 6-7و12)، أبيا</a:t>
              </a:r>
            </a:p>
            <a:p>
              <a:pPr algn="ctr">
                <a:buFontTx/>
                <a:buNone/>
              </a:pPr>
              <a:r>
                <a:rPr lang="ar-JO" sz="3200" dirty="0">
                  <a:solidFill>
                    <a:schemeClr val="bg1">
                      <a:lumMod val="50000"/>
                    </a:schemeClr>
                  </a:solidFill>
                  <a:latin typeface="Arial" charset="0"/>
                  <a:ea typeface="ÇlÇr ñæí©" charset="0"/>
                  <a:cs typeface="ÇlÇr ñæí©" charset="0"/>
                </a:rPr>
                <a:t>(= أبيام 13: 10، 1 مل 15: 3)</a:t>
              </a:r>
            </a:p>
            <a:p>
              <a:pPr algn="ctr">
                <a:buFontTx/>
                <a:buNone/>
              </a:pPr>
              <a:r>
                <a:rPr lang="ar-JO" sz="3200" dirty="0">
                  <a:solidFill>
                    <a:srgbClr val="FF0000"/>
                  </a:solidFill>
                  <a:latin typeface="Arial" charset="0"/>
                  <a:ea typeface="ÇlÇr ñæí©" charset="0"/>
                  <a:cs typeface="ÇlÇr ñæí©" charset="0"/>
                </a:rPr>
                <a:t>منسى (33: 12و19)</a:t>
              </a:r>
              <a:endParaRPr lang="en-US" sz="3200" dirty="0">
                <a:solidFill>
                  <a:srgbClr val="FF0000"/>
                </a:solidFill>
                <a:latin typeface="Arial" charset="0"/>
                <a:ea typeface="ÇlÇr ñæí©" charset="0"/>
                <a:cs typeface="ÇlÇr ñæí©" charset="0"/>
              </a:endParaRPr>
            </a:p>
            <a:p>
              <a:pPr algn="ctr">
                <a:buFontTx/>
                <a:buNone/>
              </a:pPr>
              <a:endParaRPr lang="en-US" sz="4800" dirty="0">
                <a:solidFill>
                  <a:srgbClr val="FF000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2" name="Lightning Bolt 1"/>
          <p:cNvSpPr/>
          <p:nvPr/>
        </p:nvSpPr>
        <p:spPr bwMode="auto">
          <a:xfrm rot="4884758">
            <a:off x="7665124" y="373639"/>
            <a:ext cx="1397036" cy="1358196"/>
          </a:xfrm>
          <a:prstGeom prst="lightningBolt">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8443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charset="0"/>
                <a:ea typeface="SimSun" charset="0"/>
                <a:cs typeface="SimSun" charset="0"/>
              </a:rPr>
              <a:t>أنماط الحكم الملكي</a:t>
            </a:r>
            <a:endParaRPr lang="en-US" sz="1600" dirty="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279</a:t>
            </a:r>
            <a:endParaRPr kumimoji="0" lang="en-US" dirty="0">
              <a:solidFill>
                <a:srgbClr val="FFFFFF"/>
              </a:solidFill>
              <a:latin typeface="Arial" charset="0"/>
              <a:cs typeface="Arial"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18" name="Group 17"/>
          <p:cNvGrpSpPr>
            <a:grpSpLocks/>
          </p:cNvGrpSpPr>
          <p:nvPr/>
        </p:nvGrpSpPr>
        <p:grpSpPr bwMode="auto">
          <a:xfrm>
            <a:off x="1239838" y="1052736"/>
            <a:ext cx="7436618" cy="5135339"/>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4800" u="sng" dirty="0">
                  <a:solidFill>
                    <a:srgbClr val="000090"/>
                  </a:solidFill>
                  <a:latin typeface="Arial" charset="0"/>
                  <a:ea typeface="ÇlÇr ñæí©" charset="0"/>
                  <a:cs typeface="ÇlÇr ñæí©" charset="0"/>
                </a:rPr>
                <a:t>جيد إلى أفضل (2)</a:t>
              </a:r>
              <a:endParaRPr lang="en-US" sz="4800" u="sng" dirty="0">
                <a:solidFill>
                  <a:srgbClr val="000090"/>
                </a:solidFill>
                <a:latin typeface="Arial" charset="0"/>
                <a:ea typeface="ÇlÇr ñæí©" charset="0"/>
                <a:cs typeface="ÇlÇr ñæí©" charset="0"/>
              </a:endParaRPr>
            </a:p>
            <a:p>
              <a:pPr algn="ctr">
                <a:buFontTx/>
                <a:buNone/>
              </a:pPr>
              <a:r>
                <a:rPr lang="ar-JO" sz="3600" dirty="0">
                  <a:solidFill>
                    <a:schemeClr val="bg1">
                      <a:lumMod val="75000"/>
                    </a:schemeClr>
                  </a:solidFill>
                  <a:latin typeface="Arial" charset="0"/>
                  <a:ea typeface="ÇlÇr ñæí©" charset="0"/>
                  <a:cs typeface="ÇlÇr ñæí©" charset="0"/>
                </a:rPr>
                <a:t>داود (1 مل 3: 6)،</a:t>
              </a:r>
            </a:p>
            <a:p>
              <a:pPr algn="ctr">
                <a:buFontTx/>
                <a:buNone/>
              </a:pPr>
              <a:r>
                <a:rPr lang="ar-JO" sz="3600" dirty="0">
                  <a:solidFill>
                    <a:srgbClr val="FF0000"/>
                  </a:solidFill>
                  <a:latin typeface="Arial" charset="0"/>
                  <a:ea typeface="ÇlÇr ñæí©" charset="0"/>
                  <a:cs typeface="ÇlÇr ñæí©" charset="0"/>
                </a:rPr>
                <a:t>يوثام (27: 6)</a:t>
              </a:r>
              <a:endParaRPr lang="en-US" sz="3600" dirty="0">
                <a:solidFill>
                  <a:srgbClr val="FF0000"/>
                </a:solidFill>
                <a:latin typeface="Arial" charset="0"/>
                <a:ea typeface="ÇlÇr ñæí©" charset="0"/>
                <a:cs typeface="ÇlÇr ñæí©" charset="0"/>
              </a:endParaRPr>
            </a:p>
            <a:p>
              <a:pPr algn="ctr">
                <a:buFontTx/>
                <a:buNone/>
              </a:pPr>
              <a:endParaRPr lang="en-US" sz="3600" dirty="0">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3" name="Sun 2"/>
          <p:cNvSpPr/>
          <p:nvPr/>
        </p:nvSpPr>
        <p:spPr bwMode="auto">
          <a:xfrm>
            <a:off x="0" y="3501008"/>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6780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ar-JO" altLang="zh-CN" sz="3600" b="1" dirty="0">
                <a:solidFill>
                  <a:schemeClr val="tx1"/>
                </a:solidFill>
                <a:latin typeface="Arial" charset="0"/>
                <a:ea typeface="SimSun" charset="0"/>
                <a:cs typeface="SimSun" charset="0"/>
              </a:rPr>
              <a:t>أنماط الحكم الملكي</a:t>
            </a:r>
            <a:endParaRPr lang="en-US" sz="1600" dirty="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ar-JO" dirty="0">
                <a:solidFill>
                  <a:srgbClr val="FFFFFF"/>
                </a:solidFill>
                <a:latin typeface="Arial" charset="0"/>
                <a:cs typeface="Arial" charset="0"/>
              </a:rPr>
              <a:t>279</a:t>
            </a:r>
            <a:endParaRPr kumimoji="0" lang="en-US" dirty="0">
              <a:solidFill>
                <a:srgbClr val="FFFFFF"/>
              </a:solidFill>
              <a:latin typeface="Arial" charset="0"/>
              <a:cs typeface="Arial" charset="0"/>
            </a:endParaRP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27" name="Group 26"/>
          <p:cNvGrpSpPr>
            <a:grpSpLocks/>
          </p:cNvGrpSpPr>
          <p:nvPr/>
        </p:nvGrpSpPr>
        <p:grpSpPr bwMode="auto">
          <a:xfrm>
            <a:off x="971600" y="908720"/>
            <a:ext cx="7128792" cy="5220618"/>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ar-JO" sz="4800" u="sng" dirty="0">
                  <a:solidFill>
                    <a:srgbClr val="000090"/>
                  </a:solidFill>
                  <a:latin typeface="Arial" charset="0"/>
                  <a:ea typeface="ÇlÇr ñæí©" charset="0"/>
                  <a:cs typeface="ÇlÇr ñæí©" charset="0"/>
                </a:rPr>
                <a:t>سيء إلى أسوأ (9)</a:t>
              </a:r>
              <a:endParaRPr lang="en-US" sz="4800" u="sng" dirty="0">
                <a:solidFill>
                  <a:srgbClr val="000090"/>
                </a:solidFill>
                <a:latin typeface="Arial" charset="0"/>
                <a:ea typeface="ÇlÇr ñæí©" charset="0"/>
                <a:cs typeface="ÇlÇr ñæí©" charset="0"/>
              </a:endParaRPr>
            </a:p>
            <a:p>
              <a:pPr algn="ctr">
                <a:buFontTx/>
                <a:buNone/>
              </a:pPr>
              <a:r>
                <a:rPr lang="ar-JO" sz="3200" dirty="0">
                  <a:solidFill>
                    <a:srgbClr val="000090"/>
                  </a:solidFill>
                  <a:latin typeface="Arial" charset="0"/>
                  <a:cs typeface="Arial" charset="0"/>
                </a:rPr>
                <a:t>يهورام (21: 6و11-12)، </a:t>
              </a:r>
              <a:r>
                <a:rPr lang="ar-JO" sz="3200" dirty="0">
                  <a:solidFill>
                    <a:srgbClr val="FF0000"/>
                  </a:solidFill>
                  <a:latin typeface="Arial" charset="0"/>
                  <a:cs typeface="Arial" charset="0"/>
                </a:rPr>
                <a:t>أخزيا</a:t>
              </a:r>
            </a:p>
            <a:p>
              <a:pPr algn="ctr">
                <a:buFontTx/>
                <a:buNone/>
              </a:pPr>
              <a:r>
                <a:rPr lang="ar-JO" sz="3200" dirty="0">
                  <a:solidFill>
                    <a:srgbClr val="FF0000"/>
                  </a:solidFill>
                  <a:latin typeface="Arial" charset="0"/>
                  <a:cs typeface="Arial" charset="0"/>
                </a:rPr>
                <a:t>(20: 36و22: 3)</a:t>
              </a:r>
              <a:r>
                <a:rPr lang="ar-JO" sz="3200" dirty="0">
                  <a:solidFill>
                    <a:srgbClr val="000090"/>
                  </a:solidFill>
                  <a:latin typeface="Arial" charset="0"/>
                  <a:cs typeface="Arial" charset="0"/>
                </a:rPr>
                <a:t>، عثليا (22: 10)، آحاز</a:t>
              </a:r>
            </a:p>
            <a:p>
              <a:pPr algn="ctr">
                <a:buFontTx/>
                <a:buNone/>
              </a:pPr>
              <a:r>
                <a:rPr lang="ar-JO" sz="3200" dirty="0">
                  <a:solidFill>
                    <a:srgbClr val="000090"/>
                  </a:solidFill>
                  <a:latin typeface="Arial" charset="0"/>
                  <a:cs typeface="Arial" charset="0"/>
                </a:rPr>
                <a:t>(28: 22)، آمون (33: 20-25)، يهوآحاز</a:t>
              </a:r>
            </a:p>
            <a:p>
              <a:pPr algn="ctr">
                <a:buFontTx/>
                <a:buNone/>
              </a:pPr>
              <a:r>
                <a:rPr lang="ar-JO" sz="3200" dirty="0">
                  <a:solidFill>
                    <a:srgbClr val="000090"/>
                  </a:solidFill>
                  <a:latin typeface="Arial" charset="0"/>
                  <a:cs typeface="Arial" charset="0"/>
                </a:rPr>
                <a:t>(36: 1، 2 مل 13: 2)، يهوياقيم</a:t>
              </a:r>
            </a:p>
            <a:p>
              <a:pPr algn="ctr">
                <a:buFontTx/>
                <a:buNone/>
              </a:pPr>
              <a:r>
                <a:rPr lang="ar-JO" sz="3200" dirty="0">
                  <a:solidFill>
                    <a:srgbClr val="000090"/>
                  </a:solidFill>
                  <a:latin typeface="Arial" charset="0"/>
                  <a:cs typeface="Arial" charset="0"/>
                </a:rPr>
                <a:t>(36: 5)، يهوياكين (36: 9)، صدقيا</a:t>
              </a:r>
            </a:p>
            <a:p>
              <a:pPr algn="ctr">
                <a:buFontTx/>
                <a:buNone/>
              </a:pPr>
              <a:r>
                <a:rPr lang="ar-JO" sz="3200" dirty="0">
                  <a:solidFill>
                    <a:srgbClr val="000090"/>
                  </a:solidFill>
                  <a:latin typeface="Arial" charset="0"/>
                  <a:cs typeface="Arial" charset="0"/>
                </a:rPr>
                <a:t>(36: 12)</a:t>
              </a:r>
              <a:endParaRPr lang="en-US" sz="4800" dirty="0">
                <a:solidFill>
                  <a:srgbClr val="000090"/>
                </a:solidFill>
                <a:latin typeface="Arial" charset="0"/>
                <a:cs typeface="Arial"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2" name="Lightning Bolt 1"/>
          <p:cNvSpPr/>
          <p:nvPr/>
        </p:nvSpPr>
        <p:spPr bwMode="auto">
          <a:xfrm rot="4884758">
            <a:off x="7669697" y="3974039"/>
            <a:ext cx="1397036" cy="1358196"/>
          </a:xfrm>
          <a:prstGeom prst="lightningBolt">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5356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أخبار الأيام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70078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ctrTitle"/>
          </p:nvPr>
        </p:nvSpPr>
        <p:spPr>
          <a:xfrm>
            <a:off x="685800" y="981075"/>
            <a:ext cx="7772400" cy="2619375"/>
          </a:xfrm>
        </p:spPr>
        <p:txBody>
          <a:bodyPr/>
          <a:lstStyle/>
          <a:p>
            <a:r>
              <a:rPr lang="ar-JO" sz="6600" b="1" dirty="0">
                <a:solidFill>
                  <a:srgbClr val="C00000"/>
                </a:solidFill>
                <a:latin typeface="Arial" charset="0"/>
                <a:ea typeface="ＭＳ Ｐゴシック" charset="0"/>
              </a:rPr>
              <a:t>يكسر</a:t>
            </a:r>
            <a:r>
              <a:rPr lang="ar-JO" sz="6600" b="1" dirty="0">
                <a:latin typeface="Arial" charset="0"/>
                <a:ea typeface="ＭＳ Ｐゴシック" charset="0"/>
              </a:rPr>
              <a:t> الله هؤلاء الذين يعبدون </a:t>
            </a:r>
            <a:r>
              <a:rPr lang="ar-JO" sz="6600" b="1" dirty="0">
                <a:solidFill>
                  <a:srgbClr val="C00000"/>
                </a:solidFill>
                <a:latin typeface="Arial" charset="0"/>
                <a:ea typeface="ＭＳ Ｐゴシック" charset="0"/>
              </a:rPr>
              <a:t>الأصنام</a:t>
            </a:r>
            <a:endParaRPr lang="en-US" sz="6600" b="1" dirty="0">
              <a:solidFill>
                <a:srgbClr val="C00000"/>
              </a:solidFill>
              <a:latin typeface="Arial" charset="0"/>
              <a:ea typeface="ＭＳ Ｐゴシック" charset="0"/>
            </a:endParaRPr>
          </a:p>
        </p:txBody>
      </p:sp>
      <p:sp>
        <p:nvSpPr>
          <p:cNvPr id="256002" name="Title 1"/>
          <p:cNvSpPr txBox="1">
            <a:spLocks/>
          </p:cNvSpPr>
          <p:nvPr/>
        </p:nvSpPr>
        <p:spPr bwMode="auto">
          <a:xfrm>
            <a:off x="2987675" y="5516563"/>
            <a:ext cx="6156325" cy="134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0"/>
              </a:spcBef>
              <a:buFontTx/>
              <a:buNone/>
            </a:pPr>
            <a:r>
              <a:rPr lang="ar-JO" sz="5400" i="1" dirty="0">
                <a:solidFill>
                  <a:schemeClr val="tx2"/>
                </a:solidFill>
                <a:latin typeface="Arial" charset="0"/>
                <a:cs typeface="Arial" charset="0"/>
              </a:rPr>
              <a:t>2 أخ 21-22</a:t>
            </a:r>
            <a:endParaRPr lang="en-US" sz="5400" i="1" dirty="0">
              <a:solidFill>
                <a:schemeClr val="tx2"/>
              </a:solidFill>
              <a:latin typeface="Arial"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1-27 Rick &amp; Carolyn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809362"/>
            <a:ext cx="9144000" cy="1048638"/>
          </a:xfrm>
          <a:no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الإهتمام بكارولين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82900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latin typeface="Arial" charset="0"/>
                <a:ea typeface="ＭＳ Ｐゴシック" charset="0"/>
                <a:cs typeface="Arial" charset="0"/>
              </a:rPr>
              <a:t>شر العائلة (2 أخ 21-22)</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2" name="Text Box 4"/>
          <p:cNvSpPr txBox="1">
            <a:spLocks noChangeArrowheads="1"/>
          </p:cNvSpPr>
          <p:nvPr/>
        </p:nvSpPr>
        <p:spPr bwMode="auto">
          <a:xfrm>
            <a:off x="563563" y="2498725"/>
            <a:ext cx="1293793"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i="1" dirty="0">
                <a:solidFill>
                  <a:srgbClr val="FF8000"/>
                </a:solidFill>
                <a:effectLst>
                  <a:outerShdw blurRad="38100" dist="38100" dir="2700000" algn="tl">
                    <a:srgbClr val="000000"/>
                  </a:outerShdw>
                </a:effectLst>
                <a:latin typeface="Arial" charset="0"/>
                <a:cs typeface="Arial" charset="0"/>
              </a:rPr>
              <a:t>إيزابيل</a:t>
            </a:r>
            <a:endParaRPr kumimoji="0" lang="en-US" sz="2000" b="0" dirty="0">
              <a:solidFill>
                <a:srgbClr val="FFBCF0"/>
              </a:solidFill>
              <a:effectLst>
                <a:outerShdw blurRad="38100" dist="38100" dir="2700000" algn="tl">
                  <a:srgbClr val="000000"/>
                </a:outerShdw>
              </a:effectLst>
              <a:latin typeface="Arial" charset="0"/>
              <a:cs typeface="Arial" charset="0"/>
            </a:endParaRPr>
          </a:p>
        </p:txBody>
      </p:sp>
      <p:sp>
        <p:nvSpPr>
          <p:cNvPr id="242693" name="Text Box 5"/>
          <p:cNvSpPr txBox="1">
            <a:spLocks noChangeArrowheads="1"/>
          </p:cNvSpPr>
          <p:nvPr/>
        </p:nvSpPr>
        <p:spPr bwMode="auto">
          <a:xfrm>
            <a:off x="3105150" y="2498725"/>
            <a:ext cx="1038222"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8000"/>
                </a:solidFill>
                <a:effectLst>
                  <a:outerShdw blurRad="38100" dist="38100" dir="2700000" algn="tl">
                    <a:srgbClr val="000000"/>
                  </a:outerShdw>
                </a:effectLst>
                <a:latin typeface="Arial" charset="0"/>
                <a:cs typeface="Arial" charset="0"/>
              </a:rPr>
              <a:t>آخاب</a:t>
            </a:r>
            <a:endParaRPr kumimoji="0" lang="en-US" sz="2000" b="0" dirty="0">
              <a:solidFill>
                <a:srgbClr val="FF8000"/>
              </a:solidFill>
              <a:effectLst>
                <a:outerShdw blurRad="38100" dist="38100" dir="2700000" algn="tl">
                  <a:srgbClr val="000000"/>
                </a:outerShdw>
              </a:effectLst>
              <a:latin typeface="Arial" charset="0"/>
              <a:cs typeface="Arial" charset="0"/>
            </a:endParaRPr>
          </a:p>
        </p:txBody>
      </p:sp>
      <p:grpSp>
        <p:nvGrpSpPr>
          <p:cNvPr id="257028"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07012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يهوشافاط</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40494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sz="2800" i="1" dirty="0">
                <a:solidFill>
                  <a:srgbClr val="A3A3A3"/>
                </a:solidFill>
                <a:effectLst>
                  <a:outerShdw blurRad="38100" dist="38100" dir="2700000" algn="tl">
                    <a:srgbClr val="000000"/>
                  </a:outerShdw>
                </a:effectLst>
                <a:latin typeface="Arial" charset="0"/>
                <a:cs typeface="Arial" charset="0"/>
              </a:rPr>
              <a:t>عثليا</a:t>
            </a:r>
            <a:endParaRPr kumimoji="0" lang="en-US" sz="2000" b="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47163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5DBACA"/>
                </a:solidFill>
                <a:effectLst>
                  <a:outerShdw blurRad="38100" dist="38100" dir="2700000" algn="tl">
                    <a:srgbClr val="000000"/>
                  </a:outerShdw>
                </a:effectLst>
                <a:latin typeface="Arial" charset="0"/>
                <a:cs typeface="Arial" charset="0"/>
              </a:rPr>
              <a:t>يهورام</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grpSp>
        <p:nvGrpSpPr>
          <p:cNvPr id="257034"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605224" y="981075"/>
            <a:ext cx="1364477"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8000"/>
                </a:solidFill>
                <a:effectLst>
                  <a:outerShdw blurRad="38100" dist="38100" dir="2700000" algn="tl">
                    <a:srgbClr val="000000"/>
                  </a:outerShdw>
                </a:effectLst>
                <a:latin typeface="Arial" charset="0"/>
                <a:cs typeface="Arial" charset="0"/>
              </a:rPr>
              <a:t>أثبعل</a:t>
            </a:r>
            <a:endParaRPr kumimoji="0" lang="en-US" sz="2800" dirty="0">
              <a:solidFill>
                <a:srgbClr val="FF8000"/>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ar-JO" sz="1800" dirty="0">
                <a:solidFill>
                  <a:srgbClr val="FF8000"/>
                </a:solidFill>
                <a:effectLst>
                  <a:outerShdw blurRad="38100" dist="38100" dir="2700000" algn="tl">
                    <a:srgbClr val="000000"/>
                  </a:outerShdw>
                </a:effectLst>
                <a:latin typeface="Arial" charset="0"/>
                <a:cs typeface="Arial" charset="0"/>
              </a:rPr>
              <a:t>ملك الصيدونيين</a:t>
            </a:r>
            <a:endParaRPr kumimoji="0" lang="en-US" sz="2000" b="0" dirty="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84510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يؤاش</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30017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00"/>
                </a:solidFill>
                <a:effectLst>
                  <a:outerShdw blurRad="38100" dist="38100" dir="2700000" algn="tl">
                    <a:srgbClr val="000000"/>
                  </a:outerShdw>
                </a:effectLst>
                <a:latin typeface="Arial" charset="0"/>
                <a:cs typeface="Arial" charset="0"/>
              </a:rPr>
              <a:t>أخزيا</a:t>
            </a:r>
            <a:endParaRPr kumimoji="0" lang="en-US" sz="2000" b="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آسا</a:t>
            </a:r>
            <a:endParaRPr kumimoji="0" lang="en-US" sz="2800" dirty="0">
              <a:solidFill>
                <a:srgbClr val="FFFFFF"/>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ar-JO" sz="1800" dirty="0">
                <a:solidFill>
                  <a:srgbClr val="FFFFFF"/>
                </a:solidFill>
                <a:effectLst>
                  <a:outerShdw blurRad="38100" dist="38100" dir="2700000" algn="tl">
                    <a:srgbClr val="000000"/>
                  </a:outerShdw>
                </a:effectLst>
                <a:latin typeface="Arial" charset="0"/>
                <a:cs typeface="Arial" charset="0"/>
              </a:rPr>
              <a:t>ملك يهوذا</a:t>
            </a:r>
            <a:br>
              <a:rPr kumimoji="0" lang="en-US" sz="1800" dirty="0">
                <a:solidFill>
                  <a:srgbClr val="FFFFFF"/>
                </a:solidFill>
                <a:effectLst>
                  <a:outerShdw blurRad="38100" dist="38100" dir="2700000" algn="tl">
                    <a:srgbClr val="000000"/>
                  </a:outerShdw>
                </a:effectLst>
                <a:latin typeface="Arial" charset="0"/>
                <a:cs typeface="Arial" charset="0"/>
              </a:rPr>
            </a:br>
            <a:r>
              <a:rPr kumimoji="0" lang="en-US" sz="1800" dirty="0">
                <a:solidFill>
                  <a:srgbClr val="FFFFFF"/>
                </a:solidFill>
                <a:effectLst>
                  <a:outerShdw blurRad="38100" dist="38100" dir="2700000" algn="tl">
                    <a:srgbClr val="000000"/>
                  </a:outerShdw>
                </a:effectLst>
                <a:latin typeface="Arial" charset="0"/>
                <a:cs typeface="Arial" charset="0"/>
              </a:rPr>
              <a:t>(</a:t>
            </a:r>
            <a:r>
              <a:rPr kumimoji="0" lang="ar-JO" sz="1800" dirty="0">
                <a:solidFill>
                  <a:srgbClr val="FFFFFF"/>
                </a:solidFill>
                <a:effectLst>
                  <a:outerShdw blurRad="38100" dist="38100" dir="2700000" algn="tl">
                    <a:srgbClr val="000000"/>
                  </a:outerShdw>
                </a:effectLst>
                <a:latin typeface="Arial" charset="0"/>
                <a:cs typeface="Arial" charset="0"/>
              </a:rPr>
              <a:t>نسل داود</a:t>
            </a:r>
            <a:r>
              <a:rPr kumimoji="0" lang="en-US" sz="1800" dirty="0">
                <a:solidFill>
                  <a:srgbClr val="FFFFFF"/>
                </a:solidFill>
                <a:effectLst>
                  <a:outerShdw blurRad="38100" dist="38100" dir="2700000" algn="tl">
                    <a:srgbClr val="000000"/>
                  </a:outerShdw>
                </a:effectLst>
                <a:latin typeface="Arial" charset="0"/>
                <a:cs typeface="Arial" charset="0"/>
              </a:rPr>
              <a:t>)</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5" name="Text Box 37"/>
          <p:cNvSpPr txBox="1">
            <a:spLocks noChangeArrowheads="1"/>
          </p:cNvSpPr>
          <p:nvPr/>
        </p:nvSpPr>
        <p:spPr bwMode="auto">
          <a:xfrm>
            <a:off x="1524000" y="3870325"/>
            <a:ext cx="2057400" cy="95410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5DBACA"/>
                </a:solidFill>
                <a:effectLst>
                  <a:outerShdw blurRad="38100" dist="38100" dir="2700000" algn="tl">
                    <a:srgbClr val="000000"/>
                  </a:outerShdw>
                </a:effectLst>
                <a:latin typeface="Arial" charset="0"/>
                <a:cs typeface="Arial" charset="0"/>
              </a:rPr>
              <a:t>يهورام</a:t>
            </a:r>
            <a:r>
              <a:rPr kumimoji="0" lang="en-US" sz="2800" dirty="0">
                <a:solidFill>
                  <a:srgbClr val="5DBACA"/>
                </a:solidFill>
                <a:effectLst>
                  <a:outerShdw blurRad="38100" dist="38100" dir="2700000" algn="tl">
                    <a:srgbClr val="000000"/>
                  </a:outerShdw>
                </a:effectLst>
                <a:latin typeface="Arial" charset="0"/>
                <a:cs typeface="Arial" charset="0"/>
              </a:rPr>
              <a:t> </a:t>
            </a:r>
          </a:p>
          <a:p>
            <a:pPr algn="ctr">
              <a:lnSpc>
                <a:spcPct val="100000"/>
              </a:lnSpc>
              <a:spcBef>
                <a:spcPct val="0"/>
              </a:spcBef>
              <a:buFontTx/>
              <a:buNone/>
              <a:defRPr/>
            </a:pPr>
            <a:r>
              <a:rPr kumimoji="0" lang="en-US" sz="2800" dirty="0">
                <a:solidFill>
                  <a:srgbClr val="5DBACA"/>
                </a:solidFill>
                <a:effectLst>
                  <a:outerShdw blurRad="38100" dist="38100" dir="2700000" algn="tl">
                    <a:srgbClr val="000000"/>
                  </a:outerShdw>
                </a:effectLst>
                <a:latin typeface="Arial" charset="0"/>
                <a:cs typeface="Arial" charset="0"/>
              </a:rPr>
              <a:t>(</a:t>
            </a:r>
            <a:r>
              <a:rPr kumimoji="0" lang="ar-JO" sz="2800" dirty="0">
                <a:solidFill>
                  <a:srgbClr val="5DBACA"/>
                </a:solidFill>
                <a:effectLst>
                  <a:outerShdw blurRad="38100" dist="38100" dir="2700000" algn="tl">
                    <a:srgbClr val="000000"/>
                  </a:outerShdw>
                </a:effectLst>
                <a:latin typeface="Arial" charset="0"/>
                <a:cs typeface="Arial" charset="0"/>
              </a:rPr>
              <a:t>يورام</a:t>
            </a:r>
            <a:r>
              <a:rPr kumimoji="0" lang="en-US" sz="2800" dirty="0">
                <a:solidFill>
                  <a:srgbClr val="5DBACA"/>
                </a:solidFill>
                <a:effectLst>
                  <a:outerShdw blurRad="38100" dist="38100" dir="2700000" algn="tl">
                    <a:srgbClr val="000000"/>
                  </a:outerShdw>
                </a:effectLst>
                <a:latin typeface="Arial" charset="0"/>
                <a:cs typeface="Arial" charset="0"/>
              </a:rPr>
              <a:t>)</a:t>
            </a:r>
          </a:p>
        </p:txBody>
      </p:sp>
      <p:sp>
        <p:nvSpPr>
          <p:cNvPr id="242726" name="Text Box 38"/>
          <p:cNvSpPr txBox="1">
            <a:spLocks noChangeArrowheads="1"/>
          </p:cNvSpPr>
          <p:nvPr/>
        </p:nvSpPr>
        <p:spPr bwMode="auto">
          <a:xfrm>
            <a:off x="47625" y="3870325"/>
            <a:ext cx="1666855"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00"/>
                </a:solidFill>
                <a:effectLst>
                  <a:outerShdw blurRad="38100" dist="38100" dir="2700000" algn="tl">
                    <a:srgbClr val="000000"/>
                  </a:outerShdw>
                </a:effectLst>
                <a:latin typeface="Arial" charset="0"/>
                <a:cs typeface="Arial" charset="0"/>
              </a:rPr>
              <a:t>أخزيا</a:t>
            </a:r>
            <a:endParaRPr kumimoji="0" lang="en-US" sz="2000" b="0" dirty="0">
              <a:solidFill>
                <a:srgbClr val="FFFF00"/>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8" name="Text Box 40"/>
          <p:cNvSpPr txBox="1">
            <a:spLocks noChangeArrowheads="1"/>
          </p:cNvSpPr>
          <p:nvPr/>
        </p:nvSpPr>
        <p:spPr bwMode="auto">
          <a:xfrm>
            <a:off x="3124200" y="5378450"/>
            <a:ext cx="1676400" cy="83099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dirty="0">
                <a:solidFill>
                  <a:srgbClr val="FF8B93"/>
                </a:solidFill>
                <a:effectLst>
                  <a:outerShdw blurRad="38100" dist="38100" dir="2700000" algn="tl">
                    <a:srgbClr val="000000"/>
                  </a:outerShdw>
                </a:effectLst>
                <a:latin typeface="Arial" charset="0"/>
                <a:cs typeface="Arial" charset="0"/>
              </a:rPr>
              <a:t>قتل على      يد ياهو</a:t>
            </a:r>
            <a:endParaRPr kumimoji="0" lang="en-US" sz="2000" b="0" i="1" dirty="0">
              <a:solidFill>
                <a:srgbClr val="FF8B93"/>
              </a:solidFill>
              <a:effectLst>
                <a:outerShdw blurRad="38100" dist="38100" dir="2700000" algn="tl">
                  <a:srgbClr val="000000"/>
                </a:outerShdw>
              </a:effectLst>
              <a:latin typeface="Arial" charset="0"/>
              <a:cs typeface="Arial"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a:lnSpc>
                <a:spcPct val="100000"/>
              </a:lnSpc>
              <a:spcBef>
                <a:spcPct val="0"/>
              </a:spcBef>
              <a:buFontTx/>
              <a:buNone/>
              <a:defRPr/>
            </a:pPr>
            <a:endParaRPr kumimoji="0" lang="en-US" b="0">
              <a:solidFill>
                <a:srgbClr val="FFFFFF"/>
              </a:solidFill>
              <a:effectLst>
                <a:outerShdw blurRad="38100" dist="38100" dir="2700000" algn="tl">
                  <a:srgbClr val="000000">
                    <a:alpha val="43137"/>
                  </a:srgbClr>
                </a:outerShdw>
              </a:effectLst>
              <a:latin typeface="Times"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a:lnSpc>
                <a:spcPct val="100000"/>
              </a:lnSpc>
              <a:spcBef>
                <a:spcPct val="0"/>
              </a:spcBef>
              <a:buFontTx/>
              <a:buNone/>
              <a:defRPr/>
            </a:pPr>
            <a:endParaRPr kumimoji="0" lang="en-US" b="0">
              <a:solidFill>
                <a:srgbClr val="FFFFFF"/>
              </a:solidFill>
              <a:effectLst>
                <a:outerShdw blurRad="38100" dist="38100" dir="2700000" algn="tl">
                  <a:srgbClr val="000000">
                    <a:alpha val="43137"/>
                  </a:srgbClr>
                </a:outerShdw>
              </a:effectLst>
              <a:latin typeface="Times"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dirty="0">
                <a:solidFill>
                  <a:srgbClr val="FFFFFF"/>
                </a:solidFill>
                <a:effectLst>
                  <a:outerShdw blurRad="38100" dist="38100" dir="2700000" algn="tl">
                    <a:srgbClr val="000000"/>
                  </a:outerShdw>
                </a:effectLst>
                <a:latin typeface="Arial" charset="0"/>
                <a:cs typeface="Arial" charset="0"/>
              </a:rPr>
              <a:t>238</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3264802" y="981075"/>
            <a:ext cx="109356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8000"/>
                </a:solidFill>
                <a:effectLst>
                  <a:outerShdw blurRad="38100" dist="38100" dir="2700000" algn="tl">
                    <a:srgbClr val="000000"/>
                  </a:outerShdw>
                </a:effectLst>
                <a:latin typeface="Arial" charset="0"/>
                <a:cs typeface="Arial" charset="0"/>
              </a:rPr>
              <a:t>عمري</a:t>
            </a:r>
            <a:endParaRPr kumimoji="0" lang="en-US" sz="2800" dirty="0">
              <a:solidFill>
                <a:srgbClr val="FF8000"/>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ar-JO" sz="1800" dirty="0">
                <a:solidFill>
                  <a:srgbClr val="FF8000"/>
                </a:solidFill>
                <a:effectLst>
                  <a:outerShdw blurRad="38100" dist="38100" dir="2700000" algn="tl">
                    <a:srgbClr val="000000"/>
                  </a:outerShdw>
                </a:effectLst>
                <a:latin typeface="Arial" charset="0"/>
                <a:cs typeface="Arial" charset="0"/>
              </a:rPr>
              <a:t>ملك إسرائيل</a:t>
            </a:r>
            <a:endParaRPr kumimoji="0" lang="en-US" sz="2000" b="0" dirty="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64583"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sz="2000" dirty="0">
                <a:solidFill>
                  <a:srgbClr val="FFFFFF"/>
                </a:solidFill>
                <a:effectLst>
                  <a:outerShdw blurRad="38100" dist="38100" dir="2700000" algn="tl">
                    <a:srgbClr val="000000"/>
                  </a:outerShdw>
                </a:effectLst>
                <a:latin typeface="Arial" charset="0"/>
                <a:cs typeface="Arial" charset="0"/>
              </a:rPr>
              <a:t>الملوك الصالحين باللون الأبيض</a:t>
            </a:r>
            <a:r>
              <a:rPr kumimoji="0" lang="en-US" sz="2000" dirty="0">
                <a:solidFill>
                  <a:srgbClr val="FFFFFF"/>
                </a:solidFill>
                <a:effectLst>
                  <a:outerShdw blurRad="38100" dist="38100" dir="2700000" algn="tl">
                    <a:srgbClr val="000000"/>
                  </a:outerShdw>
                </a:effectLst>
                <a:latin typeface="Arial" charset="0"/>
                <a:cs typeface="Arial" charset="0"/>
              </a:rPr>
              <a:t>; </a:t>
            </a:r>
            <a:r>
              <a:rPr kumimoji="0" lang="ar-JO" sz="2000" dirty="0">
                <a:solidFill>
                  <a:srgbClr val="808080"/>
                </a:solidFill>
                <a:effectLst>
                  <a:outerShdw blurRad="38100" dist="38100" dir="2700000" algn="tl">
                    <a:srgbClr val="000000"/>
                  </a:outerShdw>
                </a:effectLst>
                <a:latin typeface="Arial" charset="0"/>
                <a:cs typeface="Arial" charset="0"/>
              </a:rPr>
              <a:t>الملكة باللون الرمادي المائل</a:t>
            </a:r>
            <a:endParaRPr kumimoji="0" lang="en-US" sz="1600" b="0" dirty="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000" dirty="0">
                <a:solidFill>
                  <a:srgbClr val="FF8B93"/>
                </a:solidFill>
                <a:effectLst>
                  <a:outerShdw blurRad="38100" dist="38100" dir="2700000" algn="tl">
                    <a:srgbClr val="000000"/>
                  </a:outerShdw>
                </a:effectLst>
                <a:latin typeface="Arial" charset="0"/>
                <a:cs typeface="Arial" charset="0"/>
              </a:rPr>
              <a:t>قتل كل الإخوة</a:t>
            </a:r>
            <a:endParaRPr kumimoji="0" lang="en-US" sz="2000" dirty="0">
              <a:solidFill>
                <a:srgbClr val="FF8B93"/>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en-US" sz="2000" dirty="0">
                <a:solidFill>
                  <a:srgbClr val="FF8B93"/>
                </a:solidFill>
                <a:effectLst>
                  <a:outerShdw blurRad="38100" dist="38100" dir="2700000" algn="tl">
                    <a:srgbClr val="000000"/>
                  </a:outerShdw>
                </a:effectLst>
                <a:latin typeface="Arial" charset="0"/>
                <a:cs typeface="Arial" charset="0"/>
              </a:rPr>
              <a:t>(</a:t>
            </a:r>
            <a:r>
              <a:rPr kumimoji="0" lang="ar-JO" sz="2000" dirty="0">
                <a:solidFill>
                  <a:srgbClr val="FF8B93"/>
                </a:solidFill>
                <a:effectLst>
                  <a:outerShdw blurRad="38100" dist="38100" dir="2700000" algn="tl">
                    <a:srgbClr val="000000"/>
                  </a:outerShdw>
                </a:effectLst>
                <a:latin typeface="Arial" charset="0"/>
                <a:cs typeface="Arial" charset="0"/>
              </a:rPr>
              <a:t>2 أخ 21: 4</a:t>
            </a:r>
            <a:r>
              <a:rPr kumimoji="0" lang="en-US" sz="2000" dirty="0">
                <a:solidFill>
                  <a:srgbClr val="FF8B93"/>
                </a:solidFill>
                <a:effectLst>
                  <a:outerShdw blurRad="38100" dist="38100" dir="2700000" algn="tl">
                    <a:srgbClr val="000000"/>
                  </a:outerShdw>
                </a:effectLst>
                <a:latin typeface="Arial" charset="0"/>
                <a:cs typeface="Arial" charset="0"/>
              </a:rPr>
              <a:t>)</a:t>
            </a:r>
            <a:endParaRPr kumimoji="0" lang="en-US" sz="1600" b="0" dirty="0">
              <a:solidFill>
                <a:srgbClr val="FF8B93"/>
              </a:solidFill>
              <a:effectLst>
                <a:outerShdw blurRad="38100" dist="38100" dir="2700000" algn="tl">
                  <a:srgbClr val="000000"/>
                </a:outerShdw>
              </a:effectLst>
              <a:latin typeface="Arial" charset="0"/>
              <a:cs typeface="Arial"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000" dirty="0">
                <a:solidFill>
                  <a:srgbClr val="FF8B93"/>
                </a:solidFill>
                <a:effectLst>
                  <a:outerShdw blurRad="38100" dist="38100" dir="2700000" algn="tl">
                    <a:srgbClr val="000000"/>
                  </a:outerShdw>
                </a:effectLst>
                <a:latin typeface="Arial" charset="0"/>
                <a:cs typeface="Arial" charset="0"/>
              </a:rPr>
              <a:t>قتل كل الإخوة</a:t>
            </a:r>
            <a:endParaRPr kumimoji="0" lang="en-US" sz="2000" dirty="0">
              <a:solidFill>
                <a:srgbClr val="FF8B93"/>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en-US" sz="2000" dirty="0">
                <a:solidFill>
                  <a:srgbClr val="FF8B93"/>
                </a:solidFill>
                <a:effectLst>
                  <a:outerShdw blurRad="38100" dist="38100" dir="2700000" algn="tl">
                    <a:srgbClr val="000000"/>
                  </a:outerShdw>
                </a:effectLst>
                <a:latin typeface="Arial" charset="0"/>
                <a:cs typeface="Arial" charset="0"/>
              </a:rPr>
              <a:t>(</a:t>
            </a:r>
            <a:r>
              <a:rPr kumimoji="0" lang="ar-JO" sz="2000" dirty="0">
                <a:solidFill>
                  <a:srgbClr val="FF8B93"/>
                </a:solidFill>
                <a:effectLst>
                  <a:outerShdw blurRad="38100" dist="38100" dir="2700000" algn="tl">
                    <a:srgbClr val="000000"/>
                  </a:outerShdw>
                </a:effectLst>
                <a:latin typeface="Arial" charset="0"/>
                <a:cs typeface="Arial" charset="0"/>
              </a:rPr>
              <a:t>2 أخ 22: 1</a:t>
            </a:r>
            <a:r>
              <a:rPr kumimoji="0" lang="en-US" sz="2000" dirty="0">
                <a:solidFill>
                  <a:srgbClr val="FF8B93"/>
                </a:solidFill>
                <a:effectLst>
                  <a:outerShdw blurRad="38100" dist="38100" dir="2700000" algn="tl">
                    <a:srgbClr val="000000"/>
                  </a:outerShdw>
                </a:effectLst>
                <a:latin typeface="Arial" charset="0"/>
                <a:cs typeface="Arial" charset="0"/>
              </a:rPr>
              <a:t>)</a:t>
            </a:r>
            <a:endParaRPr kumimoji="0" lang="en-US" sz="1600" b="0" dirty="0">
              <a:solidFill>
                <a:srgbClr val="FF8B93"/>
              </a:solidFill>
              <a:effectLst>
                <a:outerShdw blurRad="38100" dist="38100" dir="2700000" algn="tl">
                  <a:srgbClr val="000000"/>
                </a:outerShdw>
              </a:effectLst>
              <a:latin typeface="Arial" charset="0"/>
              <a:cs typeface="Arial"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000" dirty="0">
                <a:solidFill>
                  <a:srgbClr val="FF8B93"/>
                </a:solidFill>
                <a:effectLst>
                  <a:outerShdw blurRad="38100" dist="38100" dir="2700000" algn="tl">
                    <a:srgbClr val="000000"/>
                  </a:outerShdw>
                </a:effectLst>
                <a:latin typeface="Arial" charset="0"/>
                <a:cs typeface="Arial" charset="0"/>
              </a:rPr>
              <a:t>قتل كل الإخوة</a:t>
            </a:r>
            <a:endParaRPr kumimoji="0" lang="en-US" sz="2000" dirty="0">
              <a:solidFill>
                <a:srgbClr val="FF8B93"/>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en-US" sz="2000" dirty="0">
                <a:solidFill>
                  <a:srgbClr val="FF8B93"/>
                </a:solidFill>
                <a:effectLst>
                  <a:outerShdw blurRad="38100" dist="38100" dir="2700000" algn="tl">
                    <a:srgbClr val="000000"/>
                  </a:outerShdw>
                </a:effectLst>
                <a:latin typeface="Arial" charset="0"/>
                <a:cs typeface="Arial" charset="0"/>
              </a:rPr>
              <a:t>(</a:t>
            </a:r>
            <a:r>
              <a:rPr kumimoji="0" lang="ar-JO" sz="2000" dirty="0">
                <a:solidFill>
                  <a:srgbClr val="FF8B93"/>
                </a:solidFill>
                <a:effectLst>
                  <a:outerShdw blurRad="38100" dist="38100" dir="2700000" algn="tl">
                    <a:srgbClr val="000000"/>
                  </a:outerShdw>
                </a:effectLst>
                <a:latin typeface="Arial" charset="0"/>
                <a:cs typeface="Arial" charset="0"/>
              </a:rPr>
              <a:t>2 أخ 22: 11</a:t>
            </a:r>
            <a:r>
              <a:rPr kumimoji="0" lang="en-US" sz="2000" dirty="0">
                <a:solidFill>
                  <a:srgbClr val="FF8B93"/>
                </a:solidFill>
                <a:effectLst>
                  <a:outerShdw blurRad="38100" dist="38100" dir="2700000" algn="tl">
                    <a:srgbClr val="000000"/>
                  </a:outerShdw>
                </a:effectLst>
                <a:latin typeface="Arial" charset="0"/>
                <a:cs typeface="Arial" charset="0"/>
              </a:rPr>
              <a:t>)</a:t>
            </a:r>
            <a:endParaRPr kumimoji="0" lang="en-US" sz="1600" b="0" dirty="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3" fill="hold" grpId="0" nodeType="clickEffect">
                                  <p:stCondLst>
                                    <p:cond delay="0"/>
                                  </p:stCondLst>
                                  <p:iterate type="lt">
                                    <p:tmPct val="100000"/>
                                  </p:iterate>
                                  <p:childTnLst>
                                    <p:set>
                                      <p:cBhvr>
                                        <p:cTn id="15" dur="1" fill="hold">
                                          <p:stCondLst>
                                            <p:cond delay="0"/>
                                          </p:stCondLst>
                                        </p:cTn>
                                        <p:tgtEl>
                                          <p:spTgt spid="242737">
                                            <p:txEl>
                                              <p:pRg st="0" end="0"/>
                                            </p:txEl>
                                          </p:spTgt>
                                        </p:tgtEl>
                                        <p:attrNameLst>
                                          <p:attrName>style.visibility</p:attrName>
                                        </p:attrNameLst>
                                      </p:cBhvr>
                                      <p:to>
                                        <p:strVal val="visible"/>
                                      </p:to>
                                    </p:set>
                                    <p:anim calcmode="lin" valueType="num">
                                      <p:cBhvr additive="base">
                                        <p:cTn id="16"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7" dur="75" fill="hold"/>
                                        <p:tgtEl>
                                          <p:spTgt spid="242737">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42729"/>
                                        </p:tgtEl>
                                        <p:attrNameLst>
                                          <p:attrName>style.visibility</p:attrName>
                                        </p:attrNameLst>
                                      </p:cBhvr>
                                      <p:to>
                                        <p:strVal val="visible"/>
                                      </p:to>
                                    </p:set>
                                    <p:animEffect transition="in" filter="dissolve">
                                      <p:cBhvr>
                                        <p:cTn id="26" dur="500"/>
                                        <p:tgtEl>
                                          <p:spTgt spid="2427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42728">
                                            <p:txEl>
                                              <p:pRg st="0" end="0"/>
                                            </p:txEl>
                                          </p:spTgt>
                                        </p:tgtEl>
                                        <p:attrNameLst>
                                          <p:attrName>style.visibility</p:attrName>
                                        </p:attrNameLst>
                                      </p:cBhvr>
                                      <p:to>
                                        <p:strVal val="visible"/>
                                      </p:to>
                                    </p:set>
                                    <p:animEffect transition="in" filter="dissolve">
                                      <p:cBhvr>
                                        <p:cTn id="30" dur="500"/>
                                        <p:tgtEl>
                                          <p:spTgt spid="242728">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rotWithShape="1">
          <a:blip r:embed="rId2">
            <a:extLst>
              <a:ext uri="{28A0092B-C50C-407E-A947-70E740481C1C}">
                <a14:useLocalDpi xmlns:a14="http://schemas.microsoft.com/office/drawing/2010/main"/>
              </a:ext>
            </a:extLst>
          </a:blip>
          <a:srcRect l="17183" r="7847"/>
          <a:stretch/>
        </p:blipFill>
        <p:spPr bwMode="auto">
          <a:xfrm rot="-5400000">
            <a:off x="-396080" y="369093"/>
            <a:ext cx="6884989"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ar-JO" b="1" dirty="0">
                <a:latin typeface="Arial" charset="0"/>
                <a:ea typeface="ＭＳ Ｐゴシック" charset="0"/>
              </a:rPr>
              <a:t>أمانة من خلال خيط</a:t>
            </a:r>
            <a:endParaRPr lang="en-US" b="1" dirty="0">
              <a:latin typeface="Arial" charset="0"/>
              <a:ea typeface="ＭＳ Ｐゴシック" charset="0"/>
            </a:endParaRPr>
          </a:p>
        </p:txBody>
      </p:sp>
      <p:sp>
        <p:nvSpPr>
          <p:cNvPr id="411651" name="Title 1"/>
          <p:cNvSpPr txBox="1">
            <a:spLocks/>
          </p:cNvSpPr>
          <p:nvPr/>
        </p:nvSpPr>
        <p:spPr bwMode="auto">
          <a:xfrm>
            <a:off x="5929322" y="3141663"/>
            <a:ext cx="3214678" cy="273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buNone/>
            </a:pPr>
            <a:endParaRPr lang="en-US" sz="3600" b="1" dirty="0">
              <a:solidFill>
                <a:srgbClr val="FFFFFF"/>
              </a:solidFill>
            </a:endParaRPr>
          </a:p>
          <a:p>
            <a:pPr algn="r" rtl="1">
              <a:buFont typeface="Arial" pitchFamily="34" charset="0"/>
              <a:buChar char="•"/>
            </a:pPr>
            <a:r>
              <a:rPr lang="en-US" sz="3600" dirty="0">
                <a:solidFill>
                  <a:srgbClr val="FFFFFF"/>
                </a:solidFill>
              </a:rPr>
              <a:t> </a:t>
            </a:r>
            <a:r>
              <a:rPr lang="ar-JO" sz="3600" dirty="0">
                <a:solidFill>
                  <a:srgbClr val="FFFFFF"/>
                </a:solidFill>
              </a:rPr>
              <a:t>الحكام الداووديون تناقصوا إلى شخص واحد (ثلاث مرات)</a:t>
            </a:r>
            <a:endParaRPr lang="en-US" sz="3600" b="1" dirty="0">
              <a:solidFill>
                <a:srgbClr val="FFFFFF"/>
              </a:solidFill>
            </a:endParaRP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أخبار الأيام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37502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latin typeface="Arial" charset="0"/>
                <a:ea typeface="ＭＳ Ｐゴシック" charset="0"/>
                <a:cs typeface="Arial" charset="0"/>
              </a:rPr>
              <a:t>بر العائلة (22: 10-12)</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9" name="Text Box 11"/>
          <p:cNvSpPr txBox="1">
            <a:spLocks noChangeArrowheads="1"/>
          </p:cNvSpPr>
          <p:nvPr/>
        </p:nvSpPr>
        <p:spPr bwMode="auto">
          <a:xfrm>
            <a:off x="5930900" y="2498725"/>
            <a:ext cx="2141562"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يهوشافاط</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06" name="Text Box 18"/>
          <p:cNvSpPr txBox="1">
            <a:spLocks noChangeArrowheads="1"/>
          </p:cNvSpPr>
          <p:nvPr/>
        </p:nvSpPr>
        <p:spPr bwMode="auto">
          <a:xfrm>
            <a:off x="4595813" y="3870325"/>
            <a:ext cx="1333509"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i="1" dirty="0">
                <a:solidFill>
                  <a:srgbClr val="A3A3A3"/>
                </a:solidFill>
                <a:effectLst>
                  <a:outerShdw blurRad="38100" dist="38100" dir="2700000" algn="tl">
                    <a:srgbClr val="000000"/>
                  </a:outerShdw>
                </a:effectLst>
                <a:latin typeface="Arial" charset="0"/>
                <a:cs typeface="Arial" charset="0"/>
              </a:rPr>
              <a:t>عثليا</a:t>
            </a:r>
            <a:endParaRPr kumimoji="0" lang="en-US" sz="2000" b="0" dirty="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75738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5DBACA"/>
                </a:solidFill>
                <a:effectLst>
                  <a:outerShdw blurRad="38100" dist="38100" dir="2700000" algn="tl">
                    <a:srgbClr val="000000"/>
                  </a:outerShdw>
                </a:effectLst>
                <a:latin typeface="Arial" charset="0"/>
                <a:cs typeface="Arial" charset="0"/>
              </a:rPr>
              <a:t>يهورام</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grpSp>
        <p:nvGrpSpPr>
          <p:cNvPr id="25907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84510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يؤاش</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dirty="0" err="1">
                <a:solidFill>
                  <a:srgbClr val="FFFF00"/>
                </a:solidFill>
                <a:effectLst>
                  <a:outerShdw blurRad="38100" dist="38100" dir="2700000" algn="tl">
                    <a:srgbClr val="000000"/>
                  </a:outerShdw>
                </a:effectLst>
                <a:latin typeface="Arial" charset="0"/>
                <a:cs typeface="Arial" charset="0"/>
              </a:rPr>
              <a:t>Ahaziah</a:t>
            </a:r>
            <a:endParaRPr kumimoji="0" lang="en-US" sz="2000" b="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آسا</a:t>
            </a:r>
            <a:endParaRPr kumimoji="0" lang="en-US" sz="2800" dirty="0">
              <a:solidFill>
                <a:srgbClr val="FFFFFF"/>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ar-JO" sz="1800" dirty="0">
                <a:solidFill>
                  <a:srgbClr val="FFFFFF"/>
                </a:solidFill>
                <a:effectLst>
                  <a:outerShdw blurRad="38100" dist="38100" dir="2700000" algn="tl">
                    <a:srgbClr val="000000"/>
                  </a:outerShdw>
                </a:effectLst>
                <a:latin typeface="Arial" charset="0"/>
                <a:cs typeface="Arial" charset="0"/>
              </a:rPr>
              <a:t>ملك يهوذا</a:t>
            </a:r>
            <a:br>
              <a:rPr kumimoji="0" lang="en-US" sz="1800" dirty="0">
                <a:solidFill>
                  <a:srgbClr val="FFFFFF"/>
                </a:solidFill>
                <a:effectLst>
                  <a:outerShdw blurRad="38100" dist="38100" dir="2700000" algn="tl">
                    <a:srgbClr val="000000"/>
                  </a:outerShdw>
                </a:effectLst>
                <a:latin typeface="Arial" charset="0"/>
                <a:cs typeface="Arial" charset="0"/>
              </a:rPr>
            </a:br>
            <a:r>
              <a:rPr kumimoji="0" lang="en-US" sz="1800" dirty="0">
                <a:solidFill>
                  <a:srgbClr val="FFFFFF"/>
                </a:solidFill>
                <a:effectLst>
                  <a:outerShdw blurRad="38100" dist="38100" dir="2700000" algn="tl">
                    <a:srgbClr val="000000"/>
                  </a:outerShdw>
                </a:effectLst>
                <a:latin typeface="Arial" charset="0"/>
                <a:cs typeface="Arial" charset="0"/>
              </a:rPr>
              <a:t>(</a:t>
            </a:r>
            <a:r>
              <a:rPr kumimoji="0" lang="ar-JO" sz="1800" dirty="0">
                <a:solidFill>
                  <a:srgbClr val="FFFFFF"/>
                </a:solidFill>
                <a:effectLst>
                  <a:outerShdw blurRad="38100" dist="38100" dir="2700000" algn="tl">
                    <a:srgbClr val="000000"/>
                  </a:outerShdw>
                </a:effectLst>
                <a:latin typeface="Arial" charset="0"/>
                <a:cs typeface="Arial" charset="0"/>
              </a:rPr>
              <a:t>نسل داود</a:t>
            </a:r>
            <a:r>
              <a:rPr kumimoji="0" lang="en-US" sz="1800" dirty="0">
                <a:solidFill>
                  <a:srgbClr val="FFFFFF"/>
                </a:solidFill>
                <a:effectLst>
                  <a:outerShdw blurRad="38100" dist="38100" dir="2700000" algn="tl">
                    <a:srgbClr val="000000"/>
                  </a:outerShdw>
                </a:effectLst>
                <a:latin typeface="Arial" charset="0"/>
                <a:cs typeface="Arial" charset="0"/>
              </a:rPr>
              <a:t>)</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dirty="0">
                <a:solidFill>
                  <a:srgbClr val="FFFFFF"/>
                </a:solidFill>
                <a:effectLst>
                  <a:outerShdw blurRad="38100" dist="38100" dir="2700000" algn="tl">
                    <a:srgbClr val="000000"/>
                  </a:outerShdw>
                </a:effectLst>
                <a:latin typeface="Arial" charset="0"/>
                <a:cs typeface="Arial" charset="0"/>
              </a:rPr>
              <a:t>238</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1264882" y="1052513"/>
            <a:ext cx="118974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هارون</a:t>
            </a:r>
            <a:endParaRPr kumimoji="0" lang="en-US" sz="2800" dirty="0">
              <a:solidFill>
                <a:srgbClr val="FFFFFF"/>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ar-JO" sz="1800" dirty="0">
                <a:solidFill>
                  <a:srgbClr val="FFFFFF"/>
                </a:solidFill>
                <a:effectLst>
                  <a:outerShdw blurRad="38100" dist="38100" dir="2700000" algn="tl">
                    <a:srgbClr val="000000"/>
                  </a:outerShdw>
                </a:effectLst>
                <a:latin typeface="Arial" charset="0"/>
                <a:cs typeface="Arial" charset="0"/>
              </a:rPr>
              <a:t>كاهن إسرائيل</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4403770"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ar-JO" sz="2000" dirty="0">
                <a:solidFill>
                  <a:srgbClr val="FFFFFF"/>
                </a:solidFill>
                <a:effectLst>
                  <a:outerShdw blurRad="38100" dist="38100" dir="2700000" algn="tl">
                    <a:srgbClr val="000000"/>
                  </a:outerShdw>
                </a:effectLst>
                <a:latin typeface="Arial" charset="0"/>
                <a:cs typeface="Arial" charset="0"/>
              </a:rPr>
              <a:t>الأبرار باللون الأبيض</a:t>
            </a:r>
            <a:r>
              <a:rPr kumimoji="0" lang="en-US" sz="2000" dirty="0">
                <a:solidFill>
                  <a:srgbClr val="FFFFFF"/>
                </a:solidFill>
                <a:effectLst>
                  <a:outerShdw blurRad="38100" dist="38100" dir="2700000" algn="tl">
                    <a:srgbClr val="000000"/>
                  </a:outerShdw>
                </a:effectLst>
                <a:latin typeface="Arial" charset="0"/>
                <a:cs typeface="Arial" charset="0"/>
              </a:rPr>
              <a:t>; </a:t>
            </a:r>
            <a:r>
              <a:rPr kumimoji="0" lang="ar-JO" sz="2000" dirty="0">
                <a:solidFill>
                  <a:srgbClr val="808080"/>
                </a:solidFill>
                <a:effectLst>
                  <a:outerShdw blurRad="38100" dist="38100" dir="2700000" algn="tl">
                    <a:srgbClr val="000000"/>
                  </a:outerShdw>
                </a:effectLst>
                <a:latin typeface="Arial" charset="0"/>
                <a:cs typeface="Arial" charset="0"/>
              </a:rPr>
              <a:t>الملكة باللون الرمادي المائل</a:t>
            </a:r>
            <a:endParaRPr kumimoji="0" lang="en-US" sz="1600" b="0" dirty="0">
              <a:solidFill>
                <a:srgbClr val="FFFFFF"/>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1" name="Text Box 31"/>
          <p:cNvSpPr txBox="1">
            <a:spLocks noChangeArrowheads="1"/>
          </p:cNvSpPr>
          <p:nvPr/>
        </p:nvSpPr>
        <p:spPr bwMode="auto">
          <a:xfrm>
            <a:off x="3228975" y="5300663"/>
            <a:ext cx="162877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يهوشبع</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4" name="Text Box 31"/>
          <p:cNvSpPr txBox="1">
            <a:spLocks noChangeArrowheads="1"/>
          </p:cNvSpPr>
          <p:nvPr/>
        </p:nvSpPr>
        <p:spPr bwMode="auto">
          <a:xfrm>
            <a:off x="1030288" y="5300663"/>
            <a:ext cx="132713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يهوياداع</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6" name="Text Box 31"/>
          <p:cNvSpPr txBox="1">
            <a:spLocks noChangeArrowheads="1"/>
          </p:cNvSpPr>
          <p:nvPr/>
        </p:nvSpPr>
        <p:spPr bwMode="auto">
          <a:xfrm>
            <a:off x="7164388" y="5157788"/>
            <a:ext cx="1892300" cy="95410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ar-JO" sz="2800" dirty="0">
                <a:solidFill>
                  <a:srgbClr val="FFFFFF"/>
                </a:solidFill>
                <a:effectLst>
                  <a:outerShdw blurRad="38100" dist="38100" dir="2700000" algn="tl">
                    <a:srgbClr val="000000"/>
                  </a:outerShdw>
                </a:effectLst>
                <a:latin typeface="Arial" charset="0"/>
                <a:cs typeface="Arial" charset="0"/>
              </a:rPr>
              <a:t>ممرضة غير معروفة</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Narrow" pitchFamily="-105" charset="0"/>
              <a:ea typeface="Times New Roman" pitchFamily="-105" charset="0"/>
              <a:cs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42733"/>
                                        </p:tgtEl>
                                        <p:attrNameLst>
                                          <p:attrName>style.visibility</p:attrName>
                                        </p:attrNameLst>
                                      </p:cBhvr>
                                      <p:to>
                                        <p:strVal val="visible"/>
                                      </p:to>
                                    </p:set>
                                    <p:animEffect transition="in" filter="dissolve">
                                      <p:cBhvr>
                                        <p:cTn id="35" dur="500"/>
                                        <p:tgtEl>
                                          <p:spTgt spid="242733"/>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4273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Effect transition="in" filter="dissolve">
                                      <p:cBhvr>
                                        <p:cTn id="43" dur="500"/>
                                        <p:tgtEl>
                                          <p:spTgt spid="46">
                                            <p:txEl>
                                              <p:pRg st="0" end="0"/>
                                            </p:txEl>
                                          </p:spTgt>
                                        </p:tgtEl>
                                      </p:cBhvr>
                                    </p:animEffect>
                                  </p:childTnLst>
                                </p:cTn>
                              </p:par>
                            </p:childTnLst>
                          </p:cTn>
                        </p:par>
                        <p:par>
                          <p:cTn id="44" fill="hold" nodeType="afterGroup">
                            <p:stCondLst>
                              <p:cond delay="500"/>
                            </p:stCondLst>
                            <p:childTnLst>
                              <p:par>
                                <p:cTn id="45" presetID="9" presetClass="entr" presetSubtype="0" fill="hold" grpId="0" nodeType="afterEffect">
                                  <p:stCondLst>
                                    <p:cond delay="100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2 أخبار الأيام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50905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br>
              <a:rPr lang="en-US" sz="3600" b="1" dirty="0">
                <a:latin typeface="Arial" charset="0"/>
                <a:ea typeface="ＭＳ Ｐゴシック" charset="0"/>
              </a:rPr>
            </a:br>
            <a:r>
              <a:rPr lang="ar-JO" sz="3600" b="1" dirty="0">
                <a:latin typeface="Arial" charset="0"/>
                <a:ea typeface="ＭＳ Ｐゴシック" charset="0"/>
              </a:rPr>
              <a:t>يهوياداع يتوج يؤاش</a:t>
            </a:r>
            <a:br>
              <a:rPr lang="ar-JO" sz="3600" b="1" dirty="0">
                <a:latin typeface="Arial" charset="0"/>
                <a:ea typeface="ＭＳ Ｐゴシック" charset="0"/>
              </a:rPr>
            </a:br>
            <a:r>
              <a:rPr lang="ar-JO" sz="3600" b="1" dirty="0">
                <a:latin typeface="Arial" charset="0"/>
                <a:ea typeface="ＭＳ Ｐゴシック" charset="0"/>
              </a:rPr>
              <a:t>(2 مل 11: 12، 2 أخ 23: 11)</a:t>
            </a:r>
            <a:endParaRPr lang="en-US" sz="3600" b="1" dirty="0">
              <a:latin typeface="Arial" charset="0"/>
              <a:ea typeface="ＭＳ Ｐゴシック" charset="0"/>
            </a:endParaRP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31638"/>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214942" y="476250"/>
            <a:ext cx="3748083" cy="4608513"/>
          </a:xfrm>
        </p:spPr>
        <p:txBody>
          <a:bodyPr/>
          <a:lstStyle/>
          <a:p>
            <a:br>
              <a:rPr lang="en-US" sz="4000" b="1" dirty="0">
                <a:latin typeface="Arial" charset="0"/>
                <a:ea typeface="ＭＳ Ｐゴシック" charset="0"/>
              </a:rPr>
            </a:br>
            <a:r>
              <a:rPr lang="ar-JO" sz="4000" b="1" dirty="0">
                <a:latin typeface="Arial" charset="0"/>
                <a:ea typeface="ＭＳ Ｐゴシック" charset="0"/>
              </a:rPr>
              <a:t>مقتل عثليا           (2 مل 11: 15-16،</a:t>
            </a:r>
            <a:br>
              <a:rPr lang="ar-JO" sz="4000" b="1" dirty="0">
                <a:latin typeface="Arial" charset="0"/>
                <a:ea typeface="ＭＳ Ｐゴシック" charset="0"/>
              </a:rPr>
            </a:br>
            <a:r>
              <a:rPr lang="ar-JO" sz="4000" b="1" dirty="0">
                <a:latin typeface="Arial" charset="0"/>
                <a:ea typeface="ＭＳ Ｐゴシック" charset="0"/>
              </a:rPr>
              <a:t>2 أخ 23: 14-15)</a:t>
            </a:r>
            <a:endParaRPr lang="en-US" sz="4000" b="1" dirty="0">
              <a:latin typeface="Arial" charset="0"/>
              <a:ea typeface="ＭＳ Ｐゴシック" charset="0"/>
            </a:endParaRP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86054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4" descr="salvation blessings godpaint8-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420888"/>
          </a:xfrm>
        </p:spPr>
        <p:txBody>
          <a:bodyPr/>
          <a:lstStyle/>
          <a:p>
            <a:pPr>
              <a:defRPr/>
            </a:pPr>
            <a:r>
              <a:rPr lang="ar-JO" b="1" dirty="0">
                <a:effectLst>
                  <a:glow rad="762000">
                    <a:schemeClr val="tx1">
                      <a:alpha val="75000"/>
                    </a:schemeClr>
                  </a:glow>
                </a:effectLst>
              </a:rPr>
              <a:t>لا يزال الله حافظاً لوعوده                      لهؤلاء الذين يعبدونه اليوم</a:t>
            </a:r>
            <a:endParaRPr lang="en-US" b="1" dirty="0">
              <a:effectLst>
                <a:glow rad="762000">
                  <a:schemeClr val="tx1">
                    <a:alpha val="75000"/>
                  </a:schemeClr>
                </a:glow>
              </a:effectLst>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48680"/>
            <a:ext cx="9144000" cy="1790576"/>
          </a:xfrm>
        </p:spPr>
        <p:txBody>
          <a:bodyPr/>
          <a:lstStyle/>
          <a:p>
            <a:pPr>
              <a:defRPr/>
            </a:pPr>
            <a:r>
              <a:rPr lang="ar-JO" sz="6000" b="1" dirty="0"/>
              <a:t>يؤدبنا الله لكنه لا يرفضنا أبداً</a:t>
            </a:r>
            <a:r>
              <a:rPr lang="en-US" sz="6000" b="1" dirty="0"/>
              <a:t> </a:t>
            </a:r>
          </a:p>
        </p:txBody>
      </p:sp>
    </p:spTree>
    <p:extLst>
      <p:ext uri="{BB962C8B-B14F-4D97-AF65-F5344CB8AC3E}">
        <p14:creationId xmlns:p14="http://schemas.microsoft.com/office/powerpoint/2010/main" val="389278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b="1" dirty="0"/>
              <a:t>الضمان  الأبدي</a:t>
            </a:r>
            <a:endParaRPr lang="en-US" sz="8800" b="1" dirty="0"/>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00000"/>
              </a:lnSpc>
              <a:spcBef>
                <a:spcPct val="0"/>
              </a:spcBef>
              <a:buFontTx/>
              <a:buNone/>
            </a:pPr>
            <a:r>
              <a:rPr kumimoji="0" lang="ar-JO" dirty="0">
                <a:solidFill>
                  <a:srgbClr val="FFFFFF"/>
                </a:solidFill>
                <a:latin typeface="Arial" charset="0"/>
              </a:rPr>
              <a:t>61</a:t>
            </a:r>
            <a:endParaRPr kumimoji="0" lang="en-US" dirty="0">
              <a:solidFill>
                <a:srgbClr val="FFFFFF"/>
              </a:solidFill>
              <a:latin typeface="Arial" charset="0"/>
            </a:endParaRPr>
          </a:p>
        </p:txBody>
      </p:sp>
    </p:spTree>
    <p:extLst>
      <p:ext uri="{BB962C8B-B14F-4D97-AF65-F5344CB8AC3E}">
        <p14:creationId xmlns:p14="http://schemas.microsoft.com/office/powerpoint/2010/main" val="29065866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p:spPr>
        <p:txBody>
          <a:bodyPr anchor="ctr"/>
          <a:lstStyle/>
          <a:p>
            <a:pPr>
              <a:defRPr/>
            </a:pPr>
            <a:r>
              <a:rPr lang="ar-JO" sz="9600" b="1" dirty="0">
                <a:effectLst>
                  <a:glow rad="127000">
                    <a:schemeClr val="tx1"/>
                  </a:glow>
                </a:effectLst>
                <a:latin typeface="Arial" charset="0"/>
                <a:ea typeface="ＭＳ Ｐゴシック" charset="0"/>
                <a:cs typeface="ＭＳ Ｐゴシック" charset="0"/>
              </a:rPr>
              <a:t>السنوات المبكرة</a:t>
            </a:r>
            <a:endParaRPr lang="en-US" sz="9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0048588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latin typeface="Arial" charset="0"/>
              </a:rPr>
              <a:t>التأكيد في 1 يوحنا 5: 11-13</a:t>
            </a:r>
            <a:endParaRPr lang="en-US" sz="3200" dirty="0">
              <a:solidFill>
                <a:srgbClr val="FFFFFF"/>
              </a:solidFill>
              <a:latin typeface="Arial"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0"/>
              </a:spcBef>
              <a:buFontTx/>
              <a:buNone/>
            </a:pPr>
            <a:r>
              <a:rPr kumimoji="0" lang="en-US" dirty="0">
                <a:solidFill>
                  <a:srgbClr val="000000"/>
                </a:solidFill>
                <a:latin typeface="Arial"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0"/>
              </a:spcBef>
              <a:buFontTx/>
              <a:buNone/>
              <a:defRPr/>
            </a:pPr>
            <a:r>
              <a:rPr kumimoji="0" lang="en-US" altLang="zh-CN" sz="3200" dirty="0">
                <a:solidFill>
                  <a:srgbClr val="FFFFFF"/>
                </a:solidFill>
                <a:effectLst>
                  <a:glow rad="127000">
                    <a:srgbClr val="000000">
                      <a:alpha val="99000"/>
                    </a:srgbClr>
                  </a:glow>
                </a:effectLst>
                <a:latin typeface="Arial" charset="0"/>
                <a:ea typeface="宋体" charset="0"/>
                <a:cs typeface="宋体" charset="0"/>
              </a:rPr>
              <a:t>“</a:t>
            </a:r>
          </a:p>
          <a:p>
            <a:pPr algn="ctr" eaLnBrk="1" hangingPunct="1">
              <a:lnSpc>
                <a:spcPct val="100000"/>
              </a:lnSpc>
              <a:spcBef>
                <a:spcPct val="0"/>
              </a:spcBef>
              <a:buFontTx/>
              <a:buNone/>
              <a:defRPr/>
            </a:pPr>
            <a:r>
              <a:rPr kumimoji="0" lang="ar-JO" altLang="zh-CN" sz="3200" dirty="0">
                <a:solidFill>
                  <a:srgbClr val="FFFFFF"/>
                </a:solidFill>
                <a:effectLst>
                  <a:glow rad="127000">
                    <a:srgbClr val="000000">
                      <a:alpha val="99000"/>
                    </a:srgbClr>
                  </a:glow>
                </a:effectLst>
                <a:latin typeface="Arial" charset="0"/>
                <a:ea typeface="宋体" charset="0"/>
                <a:cs typeface="宋体" charset="0"/>
              </a:rPr>
              <a:t>و هذه هي الشهادة : أن الله </a:t>
            </a:r>
            <a:r>
              <a:rPr kumimoji="0" lang="ar-JO" altLang="zh-CN" sz="3200" dirty="0">
                <a:solidFill>
                  <a:srgbClr val="FFFF00"/>
                </a:solidFill>
                <a:effectLst>
                  <a:glow rad="127000">
                    <a:srgbClr val="000000">
                      <a:alpha val="99000"/>
                    </a:srgbClr>
                  </a:glow>
                </a:effectLst>
                <a:latin typeface="Arial" charset="0"/>
                <a:ea typeface="宋体" charset="0"/>
                <a:cs typeface="宋体" charset="0"/>
              </a:rPr>
              <a:t>أعطانا حياة أبدية </a:t>
            </a:r>
            <a:r>
              <a:rPr kumimoji="0" lang="ar-JO" altLang="zh-CN" sz="3200" dirty="0">
                <a:solidFill>
                  <a:srgbClr val="FFFFFF"/>
                </a:solidFill>
                <a:effectLst>
                  <a:glow rad="127000">
                    <a:srgbClr val="000000">
                      <a:alpha val="99000"/>
                    </a:srgbClr>
                  </a:glow>
                </a:effectLst>
                <a:latin typeface="Arial" charset="0"/>
                <a:ea typeface="宋体" charset="0"/>
                <a:cs typeface="宋体" charset="0"/>
              </a:rPr>
              <a:t>و هذه الحياة هي في ابنه من له الإبن </a:t>
            </a:r>
            <a:r>
              <a:rPr kumimoji="0" lang="ar-JO" altLang="zh-CN" sz="3200" dirty="0">
                <a:solidFill>
                  <a:srgbClr val="FFFF00"/>
                </a:solidFill>
                <a:effectLst>
                  <a:glow rad="127000">
                    <a:srgbClr val="000000">
                      <a:alpha val="99000"/>
                    </a:srgbClr>
                  </a:glow>
                </a:effectLst>
                <a:latin typeface="Arial" charset="0"/>
                <a:ea typeface="宋体" charset="0"/>
                <a:cs typeface="宋体" charset="0"/>
              </a:rPr>
              <a:t>فله الحياة </a:t>
            </a:r>
            <a:r>
              <a:rPr kumimoji="0" lang="ar-JO" altLang="zh-CN" sz="3200" dirty="0">
                <a:solidFill>
                  <a:srgbClr val="FFFFFF"/>
                </a:solidFill>
                <a:effectLst>
                  <a:glow rad="127000">
                    <a:srgbClr val="000000">
                      <a:alpha val="99000"/>
                    </a:srgbClr>
                  </a:glow>
                </a:effectLst>
                <a:latin typeface="Arial" charset="0"/>
                <a:ea typeface="宋体" charset="0"/>
                <a:cs typeface="宋体" charset="0"/>
              </a:rPr>
              <a:t>و من ليس له ابن الله فليست له الحياة كتبت هذا إليكم أنتم المؤمنين باسم ابن الله لكي تعلموا أن </a:t>
            </a:r>
            <a:r>
              <a:rPr kumimoji="0" lang="ar-JO" altLang="zh-CN" sz="3200" dirty="0">
                <a:solidFill>
                  <a:srgbClr val="FFFF00"/>
                </a:solidFill>
                <a:effectLst>
                  <a:glow rad="127000">
                    <a:srgbClr val="000000">
                      <a:alpha val="99000"/>
                    </a:srgbClr>
                  </a:glow>
                </a:effectLst>
                <a:latin typeface="Arial" charset="0"/>
                <a:ea typeface="宋体" charset="0"/>
                <a:cs typeface="宋体" charset="0"/>
              </a:rPr>
              <a:t>لكم حياة أبدية </a:t>
            </a:r>
            <a:r>
              <a:rPr kumimoji="0" lang="ar-JO" altLang="zh-CN" sz="3200" dirty="0">
                <a:solidFill>
                  <a:srgbClr val="FFFFFF"/>
                </a:solidFill>
                <a:effectLst>
                  <a:glow rad="127000">
                    <a:srgbClr val="000000">
                      <a:alpha val="99000"/>
                    </a:srgbClr>
                  </a:glow>
                </a:effectLst>
                <a:latin typeface="Arial" charset="0"/>
                <a:ea typeface="宋体" charset="0"/>
                <a:cs typeface="宋体" charset="0"/>
              </a:rPr>
              <a:t>و لكي تؤمنوا باسم ابن الله</a:t>
            </a:r>
            <a:endParaRPr kumimoji="0" lang="en-US" altLang="zh-CN" sz="3200" dirty="0">
              <a:solidFill>
                <a:srgbClr val="FFFFFF"/>
              </a:solidFill>
              <a:effectLst>
                <a:glow rad="127000">
                  <a:srgbClr val="000000">
                    <a:alpha val="99000"/>
                  </a:srgbClr>
                </a:glow>
              </a:effectLst>
              <a:latin typeface="Arial" charset="0"/>
              <a:ea typeface="宋体" charset="0"/>
              <a:cs typeface="宋体" charset="0"/>
            </a:endParaRPr>
          </a:p>
          <a:p>
            <a:pPr algn="ctr" eaLnBrk="1" hangingPunct="1">
              <a:lnSpc>
                <a:spcPct val="100000"/>
              </a:lnSpc>
              <a:spcBef>
                <a:spcPct val="0"/>
              </a:spcBef>
              <a:buFontTx/>
              <a:buNone/>
              <a:defRPr/>
            </a:pPr>
            <a:endParaRPr kumimoji="0" lang="en-US" altLang="zh-CN" sz="3200" dirty="0">
              <a:solidFill>
                <a:srgbClr val="FFFFFF"/>
              </a:solidFill>
              <a:effectLst>
                <a:glow rad="127000">
                  <a:srgbClr val="000000">
                    <a:alpha val="99000"/>
                  </a:srgbClr>
                </a:glow>
              </a:effectLst>
              <a:latin typeface="Arial" charset="0"/>
              <a:ea typeface="宋体" charset="0"/>
              <a:cs typeface="宋体"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eaLnBrk="1" hangingPunct="1">
              <a:lnSpc>
                <a:spcPct val="100000"/>
              </a:lnSpc>
              <a:spcBef>
                <a:spcPct val="0"/>
              </a:spcBef>
              <a:buFontTx/>
              <a:buNone/>
            </a:pPr>
            <a:r>
              <a:rPr kumimoji="0" lang="ar-JO" dirty="0">
                <a:solidFill>
                  <a:srgbClr val="003366"/>
                </a:solidFill>
                <a:latin typeface="Arial" charset="0"/>
                <a:cs typeface="Arial" charset="0"/>
              </a:rPr>
              <a:t>هل يجب أن نشك ؟</a:t>
            </a:r>
            <a:endParaRPr kumimoji="0" lang="en-US" dirty="0">
              <a:solidFill>
                <a:srgbClr val="003366"/>
              </a:solidFill>
              <a:latin typeface="Arial" charset="0"/>
              <a:cs typeface="Arial"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eaLnBrk="1" hangingPunct="1">
              <a:lnSpc>
                <a:spcPct val="100000"/>
              </a:lnSpc>
              <a:spcBef>
                <a:spcPct val="0"/>
              </a:spcBef>
              <a:buFontTx/>
              <a:buNone/>
            </a:pPr>
            <a:r>
              <a:rPr kumimoji="0" lang="ar-JO" dirty="0">
                <a:solidFill>
                  <a:srgbClr val="003366"/>
                </a:solidFill>
                <a:latin typeface="Arial" charset="0"/>
                <a:cs typeface="Arial" charset="0"/>
              </a:rPr>
              <a:t>هل يجب أن نشك ؟</a:t>
            </a:r>
            <a:endParaRPr kumimoji="0" lang="en-US" dirty="0">
              <a:solidFill>
                <a:srgbClr val="003366"/>
              </a:solidFill>
              <a:latin typeface="Arial" charset="0"/>
              <a:cs typeface="Arial"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eaLnBrk="1" hangingPunct="1">
              <a:lnSpc>
                <a:spcPct val="100000"/>
              </a:lnSpc>
              <a:spcBef>
                <a:spcPct val="0"/>
              </a:spcBef>
              <a:buFontTx/>
              <a:buNone/>
            </a:pPr>
            <a:r>
              <a:rPr kumimoji="0" lang="ar-JO" dirty="0">
                <a:solidFill>
                  <a:srgbClr val="003366"/>
                </a:solidFill>
                <a:latin typeface="Arial" charset="0"/>
                <a:cs typeface="Arial" charset="0"/>
              </a:rPr>
              <a:t>هل يجب أن نشك ؟</a:t>
            </a:r>
            <a:endParaRPr kumimoji="0" lang="en-US" dirty="0">
              <a:solidFill>
                <a:srgbClr val="003366"/>
              </a:solidFill>
              <a:latin typeface="Arial" charset="0"/>
              <a:cs typeface="Arial" charset="0"/>
            </a:endParaRPr>
          </a:p>
        </p:txBody>
      </p:sp>
      <p:sp>
        <p:nvSpPr>
          <p:cNvPr id="9" name="Text Box 9"/>
          <p:cNvSpPr txBox="1">
            <a:spLocks noChangeArrowheads="1"/>
          </p:cNvSpPr>
          <p:nvPr/>
        </p:nvSpPr>
        <p:spPr bwMode="auto">
          <a:xfrm>
            <a:off x="7820300" y="27082"/>
            <a:ext cx="1282722"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eaLnBrk="1" hangingPunct="1">
              <a:lnSpc>
                <a:spcPct val="100000"/>
              </a:lnSpc>
              <a:buFontTx/>
              <a:buNone/>
            </a:pPr>
            <a:r>
              <a:rPr kumimoji="0" lang="ar-JO" dirty="0"/>
              <a:t>62ب) (2)</a:t>
            </a:r>
          </a:p>
          <a:p>
            <a:pPr eaLnBrk="1" hangingPunct="1">
              <a:lnSpc>
                <a:spcPct val="100000"/>
              </a:lnSpc>
              <a:buFontTx/>
              <a:buNone/>
            </a:pPr>
            <a:r>
              <a:rPr kumimoji="0" lang="ar-JO" dirty="0"/>
              <a:t>63</a:t>
            </a:r>
            <a:endParaRPr kumimoji="0" lang="en-US" dirty="0"/>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على كل حال، لا يزال هناك تأديب إلهي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1875955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 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eaLnBrk="1" hangingPunct="1">
              <a:lnSpc>
                <a:spcPct val="100000"/>
              </a:lnSpc>
              <a:spcBef>
                <a:spcPct val="0"/>
              </a:spcBef>
              <a:buFontTx/>
              <a:buNone/>
              <a:defRPr/>
            </a:pPr>
            <a:r>
              <a:rPr kumimoji="0" lang="ar-JO" sz="3600" dirty="0">
                <a:solidFill>
                  <a:srgbClr val="FFFFFF"/>
                </a:solidFill>
                <a:effectLst>
                  <a:outerShdw blurRad="38100" dist="38100" dir="2700000" algn="tl">
                    <a:srgbClr val="000000"/>
                  </a:outerShdw>
                </a:effectLst>
                <a:latin typeface="Arial"/>
                <a:cs typeface="Arial"/>
              </a:rPr>
              <a:t>أعمال 5 </a:t>
            </a:r>
            <a:endParaRPr kumimoji="0" lang="en-US" sz="3600" dirty="0">
              <a:solidFill>
                <a:srgbClr val="FFFFFF"/>
              </a:solidFill>
              <a:effectLst>
                <a:outerShdw blurRad="38100" dist="38100" dir="2700000" algn="tl">
                  <a:srgbClr val="000000"/>
                </a:outerShdw>
              </a:effectLst>
              <a:latin typeface="Arial"/>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105989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rPr>
              <a:t>يمكن خسارة المكافآت</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FontTx/>
              <a:buNone/>
              <a:defRPr/>
            </a:pPr>
            <a:r>
              <a:rPr kumimoji="0" lang="ru-RU" sz="4000" dirty="0">
                <a:solidFill>
                  <a:prstClr val="white"/>
                </a:solidFill>
                <a:effectLst>
                  <a:glow rad="165100">
                    <a:prstClr val="black"/>
                  </a:glow>
                </a:effectLst>
                <a:ea typeface="ＭＳ Ｐゴシック" charset="0"/>
              </a:rPr>
              <a:t>"</a:t>
            </a:r>
            <a:r>
              <a:rPr kumimoji="0" lang="en-US" sz="4000" dirty="0">
                <a:solidFill>
                  <a:prstClr val="white"/>
                </a:solidFill>
                <a:effectLst>
                  <a:glow rad="165100">
                    <a:prstClr val="black"/>
                  </a:glow>
                </a:effectLst>
                <a:ea typeface="ＭＳ Ｐゴシック" charset="0"/>
              </a:rPr>
              <a:t>I have given you an open door that no one can shut</a:t>
            </a:r>
            <a:r>
              <a:rPr kumimoji="0" lang="ru-RU" sz="4000" dirty="0">
                <a:solidFill>
                  <a:prstClr val="white"/>
                </a:solidFill>
                <a:effectLst>
                  <a:glow rad="165100">
                    <a:prstClr val="black"/>
                  </a:glow>
                </a:effectLst>
                <a:ea typeface="ＭＳ Ｐゴシック" charset="0"/>
              </a:rPr>
              <a:t>"</a:t>
            </a:r>
            <a:r>
              <a:rPr kumimoji="0" lang="en-US" sz="4000"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lnSpc>
                <a:spcPct val="100000"/>
              </a:lnSpc>
              <a:spcAft>
                <a:spcPts val="0"/>
              </a:spcAft>
              <a:defRPr/>
            </a:pPr>
            <a:r>
              <a:rPr kumimoji="0" lang="ar-JO" sz="3600" dirty="0">
                <a:effectLst>
                  <a:glow rad="165100">
                    <a:prstClr val="black"/>
                  </a:glow>
                </a:effectLst>
                <a:ea typeface="ＭＳ Ｐゴシック" charset="0"/>
              </a:rPr>
              <a:t>أنظروا إلى أنفسكم لئلا نضيع ما عملناه بل ننال أجراً تاماً            (2 يوحنا 8)</a:t>
            </a:r>
            <a:endParaRPr kumimoji="0" lang="en-US" sz="3600" dirty="0">
              <a:effectLst>
                <a:glow rad="165100">
                  <a:prstClr val="black"/>
                </a:glow>
              </a:effectLst>
              <a:ea typeface="ＭＳ Ｐゴシック" charset="0"/>
            </a:endParaRPr>
          </a:p>
        </p:txBody>
      </p:sp>
    </p:spTree>
    <p:extLst>
      <p:ext uri="{BB962C8B-B14F-4D97-AF65-F5344CB8AC3E}">
        <p14:creationId xmlns:p14="http://schemas.microsoft.com/office/powerpoint/2010/main" val="25509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يساعدنا الله لنكون </a:t>
            </a:r>
            <a:r>
              <a:rPr lang="ar-JO" sz="5400" b="1" dirty="0">
                <a:solidFill>
                  <a:srgbClr val="FFFF00"/>
                </a:solidFill>
                <a:effectLst>
                  <a:glow rad="127000">
                    <a:schemeClr val="tx1"/>
                  </a:glow>
                </a:effectLst>
                <a:latin typeface="Arial" charset="0"/>
                <a:ea typeface="ＭＳ Ｐゴシック" charset="0"/>
                <a:cs typeface="ＭＳ Ｐゴシック" charset="0"/>
              </a:rPr>
              <a:t>آمنين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318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solidFill>
            <a:srgbClr val="0000FF"/>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2 أخبار الأيام</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FontTx/>
              <a:buNone/>
              <a:defRPr/>
            </a:pPr>
            <a:r>
              <a:rPr kumimoji="0" lang="ar-JO" sz="5400" dirty="0">
                <a:solidFill>
                  <a:srgbClr val="FFFF00"/>
                </a:solidFill>
                <a:effectLst>
                  <a:glow rad="127000">
                    <a:srgbClr val="000000"/>
                  </a:glow>
                </a:effectLst>
                <a:latin typeface="Arial" charset="0"/>
                <a:ea typeface="ＭＳ Ｐゴシック" charset="0"/>
                <a:cs typeface="ＭＳ Ｐゴシック" charset="0"/>
              </a:rPr>
              <a:t>يباركنا</a:t>
            </a:r>
            <a:r>
              <a:rPr kumimoji="0" lang="ar-JO" sz="5400" dirty="0">
                <a:solidFill>
                  <a:srgbClr val="FFFFFF"/>
                </a:solidFill>
                <a:effectLst>
                  <a:glow rad="127000">
                    <a:srgbClr val="000000"/>
                  </a:glow>
                </a:effectLst>
                <a:latin typeface="Arial" charset="0"/>
                <a:ea typeface="ＭＳ Ｐゴシック" charset="0"/>
                <a:cs typeface="ＭＳ Ｐゴシック" charset="0"/>
              </a:rPr>
              <a:t> الله و </a:t>
            </a:r>
            <a:r>
              <a:rPr kumimoji="0" lang="ar-JO" sz="5400" dirty="0">
                <a:solidFill>
                  <a:srgbClr val="FFFF00"/>
                </a:solidFill>
                <a:effectLst>
                  <a:glow rad="127000">
                    <a:srgbClr val="000000"/>
                  </a:glow>
                </a:effectLst>
                <a:latin typeface="Arial" charset="0"/>
                <a:ea typeface="ＭＳ Ｐゴシック" charset="0"/>
                <a:cs typeface="ＭＳ Ｐゴシック" charset="0"/>
              </a:rPr>
              <a:t>يحفظنا</a:t>
            </a:r>
            <a:r>
              <a:rPr kumimoji="0" lang="ar-JO" sz="5400" dirty="0">
                <a:solidFill>
                  <a:srgbClr val="FFFFFF"/>
                </a:solidFill>
                <a:effectLst>
                  <a:glow rad="127000">
                    <a:srgbClr val="000000"/>
                  </a:glow>
                </a:effectLst>
                <a:latin typeface="Arial" charset="0"/>
                <a:ea typeface="ＭＳ Ｐゴシック" charset="0"/>
                <a:cs typeface="ＭＳ Ｐゴシック" charset="0"/>
              </a:rPr>
              <a:t> لنعبده</a:t>
            </a:r>
            <a:endParaRPr kumimoji="0" lang="en-US" sz="54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8442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يساعدنا الله لنكون </a:t>
            </a:r>
            <a:r>
              <a:rPr lang="ar-JO" sz="5400" b="1" dirty="0">
                <a:solidFill>
                  <a:srgbClr val="FFFF00"/>
                </a:solidFill>
                <a:effectLst>
                  <a:glow rad="127000">
                    <a:schemeClr val="tx1"/>
                  </a:glow>
                </a:effectLst>
                <a:latin typeface="Arial" charset="0"/>
                <a:ea typeface="ＭＳ Ｐゴシック" charset="0"/>
                <a:cs typeface="ＭＳ Ｐゴシック" charset="0"/>
              </a:rPr>
              <a:t>آمنين</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sz="6600" dirty="0">
                <a:solidFill>
                  <a:srgbClr val="FFFFFF"/>
                </a:solidFill>
                <a:effectLst>
                  <a:glow rad="127000">
                    <a:srgbClr val="000000"/>
                  </a:glow>
                </a:effectLst>
                <a:latin typeface="Arial" charset="0"/>
                <a:ea typeface="ＭＳ Ｐゴシック" charset="0"/>
                <a:cs typeface="ＭＳ Ｐゴシック" charset="0"/>
              </a:rPr>
              <a:t>طريقتين</a:t>
            </a:r>
            <a:endParaRPr lang="en-US" sz="6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662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يبارك</a:t>
            </a:r>
            <a:r>
              <a:rPr lang="ar-JO" sz="4800" b="1" dirty="0">
                <a:effectLst>
                  <a:glow rad="127000">
                    <a:schemeClr val="tx1"/>
                  </a:glow>
                </a:effectLst>
                <a:latin typeface="Arial" charset="0"/>
                <a:ea typeface="ＭＳ Ｐゴシック" charset="0"/>
                <a:cs typeface="ＭＳ Ｐゴシック" charset="0"/>
              </a:rPr>
              <a:t> الله عبادتنا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2 أخبار الأيام 1-9</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3134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ship Background For Church Servi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7"/>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lgn="r">
              <a:defRPr/>
            </a:pPr>
            <a:r>
              <a:rPr lang="ar-JO" sz="4800" b="1" dirty="0">
                <a:effectLst>
                  <a:glow rad="127000">
                    <a:schemeClr val="tx1"/>
                  </a:glow>
                </a:effectLst>
                <a:latin typeface="Arial" charset="0"/>
                <a:ea typeface="ＭＳ Ｐゴシック" charset="0"/>
                <a:cs typeface="ＭＳ Ｐゴシック" charset="0"/>
              </a:rPr>
              <a:t>2. </a:t>
            </a:r>
            <a:r>
              <a:rPr lang="ar-JO" sz="4800" b="1" dirty="0">
                <a:solidFill>
                  <a:srgbClr val="FFFF00"/>
                </a:solidFill>
                <a:effectLst>
                  <a:glow rad="127000">
                    <a:schemeClr val="tx1"/>
                  </a:glow>
                </a:effectLst>
                <a:latin typeface="Arial" charset="0"/>
                <a:ea typeface="ＭＳ Ｐゴシック" charset="0"/>
                <a:cs typeface="ＭＳ Ｐゴシック" charset="0"/>
              </a:rPr>
              <a:t>يحفظنا</a:t>
            </a:r>
            <a:r>
              <a:rPr lang="ar-JO" sz="4800" b="1" dirty="0">
                <a:effectLst>
                  <a:glow rad="127000">
                    <a:schemeClr val="tx1"/>
                  </a:glow>
                </a:effectLst>
                <a:latin typeface="Arial" charset="0"/>
                <a:ea typeface="ＭＳ Ｐゴシック" charset="0"/>
                <a:cs typeface="ＭＳ Ｐゴシック" charset="0"/>
              </a:rPr>
              <a:t> الله حتى خلال التأديب</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ar-JO" sz="4800" dirty="0">
                <a:solidFill>
                  <a:srgbClr val="FFFFFF"/>
                </a:solidFill>
                <a:effectLst>
                  <a:glow rad="127000">
                    <a:srgbClr val="000000"/>
                  </a:glow>
                </a:effectLst>
                <a:latin typeface="Arial" charset="0"/>
                <a:ea typeface="ＭＳ Ｐゴシック" charset="0"/>
                <a:cs typeface="ＭＳ Ｐゴシック" charset="0"/>
              </a:rPr>
              <a:t>2 أخبار الأيام 10-36</a:t>
            </a:r>
            <a:endParaRPr kumimoji="0"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5178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425439"/>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ar-JO" sz="5400" i="1" dirty="0">
                <a:solidFill>
                  <a:srgbClr val="FFFFFF"/>
                </a:solidFill>
                <a:effectLst>
                  <a:glow rad="127000">
                    <a:srgbClr val="000000"/>
                  </a:glow>
                </a:effectLst>
                <a:latin typeface="Arial" charset="0"/>
                <a:ea typeface="ＭＳ Ｐゴシック" charset="0"/>
                <a:cs typeface="ＭＳ Ｐゴシック" charset="0"/>
              </a:rPr>
              <a:t>2 أخبار الأيام</a:t>
            </a:r>
            <a:endParaRPr kumimoji="0"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آمناً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lnSpc>
                <a:spcPct val="100000"/>
              </a:lnSpc>
              <a:spcBef>
                <a:spcPts val="0"/>
              </a:spcBef>
              <a:spcAft>
                <a:spcPts val="0"/>
              </a:spcAft>
              <a:buFontTx/>
              <a:buNone/>
              <a:defRPr/>
            </a:pPr>
            <a:r>
              <a:rPr kumimoji="0" lang="ar-JO" sz="2000" kern="0" dirty="0">
                <a:solidFill>
                  <a:srgbClr val="FFFFFF"/>
                </a:solidFill>
                <a:effectLst>
                  <a:outerShdw blurRad="38100" dist="38100" dir="2700000" algn="tl">
                    <a:srgbClr val="000000"/>
                  </a:outerShdw>
                </a:effectLst>
                <a:latin typeface="Arial"/>
                <a:cs typeface="Arial"/>
              </a:rPr>
              <a:t>د. ريك جريفيث</a:t>
            </a:r>
            <a:r>
              <a:rPr kumimoji="0" lang="en-US" sz="2000" kern="0" dirty="0">
                <a:solidFill>
                  <a:srgbClr val="FFFFFF"/>
                </a:solidFill>
                <a:effectLst>
                  <a:outerShdw blurRad="38100" dist="38100" dir="2700000" algn="tl">
                    <a:srgbClr val="000000"/>
                  </a:outerShdw>
                </a:effectLst>
                <a:latin typeface="Arial"/>
                <a:cs typeface="Arial"/>
              </a:rPr>
              <a:t> • </a:t>
            </a:r>
            <a:r>
              <a:rPr kumimoji="0" lang="ar-JO" sz="2000"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kern="0" dirty="0">
              <a:solidFill>
                <a:srgbClr val="FFFFFF"/>
              </a:solidFill>
              <a:effectLst>
                <a:outerShdw blurRad="38100" dist="38100" dir="2700000" algn="tl">
                  <a:srgbClr val="000000"/>
                </a:outerShdw>
              </a:effectLst>
              <a:latin typeface="Arial"/>
              <a:cs typeface="Arial"/>
            </a:endParaRPr>
          </a:p>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5543481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1908468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79862"/>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تكون آمناً</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0910" y="190762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dirty="0">
                <a:solidFill>
                  <a:srgbClr val="FFFFFF"/>
                </a:solidFill>
                <a:effectLst>
                  <a:glow rad="127000">
                    <a:srgbClr val="000000"/>
                  </a:glow>
                </a:effectLst>
                <a:latin typeface="Arial" charset="0"/>
                <a:ea typeface="ＭＳ Ｐゴシック" charset="0"/>
                <a:cs typeface="ＭＳ Ｐゴシック" charset="0"/>
              </a:rPr>
              <a:t>لا تستطيع</a:t>
            </a:r>
            <a:endParaRPr lang="en-US"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535377"/>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dirty="0">
                <a:solidFill>
                  <a:srgbClr val="FFFFFF"/>
                </a:solidFill>
                <a:effectLst>
                  <a:glow rad="127000">
                    <a:srgbClr val="000000"/>
                  </a:glow>
                </a:effectLst>
                <a:latin typeface="Arial" charset="0"/>
                <a:ea typeface="ＭＳ Ｐゴシック" charset="0"/>
                <a:cs typeface="ＭＳ Ｐゴシック" charset="0"/>
              </a:rPr>
              <a:t>هذا عمل الله</a:t>
            </a:r>
            <a:endParaRPr lang="en-US"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22920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ar-JO" i="1" dirty="0">
                <a:solidFill>
                  <a:srgbClr val="FFFFFF"/>
                </a:solidFill>
                <a:effectLst>
                  <a:glow rad="127000">
                    <a:srgbClr val="000000"/>
                  </a:glow>
                </a:effectLst>
                <a:latin typeface="Arial" charset="0"/>
                <a:ea typeface="ＭＳ Ｐゴシック" charset="0"/>
                <a:cs typeface="ＭＳ Ｐゴシック" charset="0"/>
              </a:rPr>
              <a:t>لكن هل أعطاك الله الأمان ؟</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4430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4740947"/>
              </p:ext>
            </p:extLst>
          </p:nvPr>
        </p:nvGraphicFramePr>
        <p:xfrm>
          <a:off x="0" y="692696"/>
          <a:ext cx="9144000" cy="5281575"/>
        </p:xfrm>
        <a:graphic>
          <a:graphicData uri="http://schemas.openxmlformats.org/drawingml/2006/table">
            <a:tbl>
              <a:tblPr firstRow="1" bandRow="1">
                <a:tableStyleId>{F5AB1C69-6EDB-4FF4-983F-18BD219EF322}</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65673">
                <a:tc>
                  <a:txBody>
                    <a:bodyPr/>
                    <a:lstStyle/>
                    <a:p>
                      <a:pPr algn="ctr"/>
                      <a:r>
                        <a:rPr lang="ar-JO" sz="3200" b="1" dirty="0">
                          <a:latin typeface="Arial"/>
                          <a:cs typeface="Arial"/>
                        </a:rPr>
                        <a:t>سليمان</a:t>
                      </a:r>
                      <a:endParaRPr lang="en-US" sz="3200" b="1" dirty="0">
                        <a:latin typeface="Arial"/>
                        <a:cs typeface="Arial"/>
                      </a:endParaRPr>
                    </a:p>
                  </a:txBody>
                  <a:tcPr>
                    <a:gradFill flip="none" rotWithShape="1">
                      <a:gsLst>
                        <a:gs pos="50000">
                          <a:srgbClr val="800000"/>
                        </a:gs>
                        <a:gs pos="100000">
                          <a:schemeClr val="tx1"/>
                        </a:gs>
                      </a:gsLst>
                      <a:path path="rect">
                        <a:fillToRect l="50000" t="50000" r="50000" b="50000"/>
                      </a:path>
                      <a:tileRect/>
                    </a:gradFill>
                  </a:tcPr>
                </a:tc>
                <a:tc>
                  <a:txBody>
                    <a:bodyPr/>
                    <a:lstStyle/>
                    <a:p>
                      <a:pPr algn="ctr"/>
                      <a:r>
                        <a:rPr lang="ar-JO" sz="3200" b="1" dirty="0">
                          <a:latin typeface="Arial"/>
                          <a:cs typeface="Arial"/>
                        </a:rPr>
                        <a:t>يسوع</a:t>
                      </a:r>
                      <a:endParaRPr lang="en-US" sz="3200" b="1" dirty="0">
                        <a:latin typeface="Arial"/>
                        <a:cs typeface="Arial"/>
                      </a:endParaRPr>
                    </a:p>
                  </a:txBody>
                  <a:tcPr>
                    <a:gradFill flip="none" rotWithShape="1">
                      <a:gsLst>
                        <a:gs pos="50000">
                          <a:srgbClr val="800000"/>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665673">
                <a:tc>
                  <a:txBody>
                    <a:bodyPr/>
                    <a:lstStyle/>
                    <a:p>
                      <a:pPr algn="ctr"/>
                      <a:r>
                        <a:rPr lang="ar-JO" sz="3200" b="1" dirty="0">
                          <a:solidFill>
                            <a:schemeClr val="bg1"/>
                          </a:solidFill>
                          <a:latin typeface="Arial"/>
                          <a:cs typeface="Arial"/>
                        </a:rPr>
                        <a:t>ابن</a:t>
                      </a:r>
                      <a:r>
                        <a:rPr lang="ar-JO" sz="3200" b="1" baseline="0" dirty="0">
                          <a:solidFill>
                            <a:schemeClr val="bg1"/>
                          </a:solidFill>
                          <a:latin typeface="Arial"/>
                          <a:cs typeface="Arial"/>
                        </a:rPr>
                        <a:t> داود</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ar-JO" sz="3200" b="1" dirty="0">
                          <a:solidFill>
                            <a:schemeClr val="bg1"/>
                          </a:solidFill>
                          <a:latin typeface="Arial"/>
                          <a:cs typeface="Arial"/>
                        </a:rPr>
                        <a:t>ابن</a:t>
                      </a:r>
                      <a:r>
                        <a:rPr lang="ar-JO" sz="3200" b="1" baseline="0" dirty="0">
                          <a:solidFill>
                            <a:schemeClr val="bg1"/>
                          </a:solidFill>
                          <a:latin typeface="Arial"/>
                          <a:cs typeface="Arial"/>
                        </a:rPr>
                        <a:t> داود الأبدي</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1"/>
                  </a:ext>
                </a:extLst>
              </a:tr>
              <a:tr h="1045073">
                <a:tc>
                  <a:txBody>
                    <a:bodyPr/>
                    <a:lstStyle/>
                    <a:p>
                      <a:pPr algn="ctr"/>
                      <a:r>
                        <a:rPr lang="ar-JO" sz="3200" b="1" dirty="0">
                          <a:solidFill>
                            <a:schemeClr val="bg1"/>
                          </a:solidFill>
                          <a:latin typeface="Arial"/>
                          <a:cs typeface="Arial"/>
                        </a:rPr>
                        <a:t>أسس</a:t>
                      </a:r>
                      <a:r>
                        <a:rPr lang="ar-JO" sz="3200" b="1" baseline="0" dirty="0">
                          <a:solidFill>
                            <a:schemeClr val="bg1"/>
                          </a:solidFill>
                          <a:latin typeface="Arial"/>
                          <a:cs typeface="Arial"/>
                        </a:rPr>
                        <a:t> الملكية المتحدة            في إسرائيل</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ar-JO" sz="3200" b="1" dirty="0">
                          <a:solidFill>
                            <a:schemeClr val="bg1"/>
                          </a:solidFill>
                          <a:latin typeface="Arial"/>
                          <a:cs typeface="Arial"/>
                        </a:rPr>
                        <a:t>أسس مملكة الله                 على الأرض</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2"/>
                  </a:ext>
                </a:extLst>
              </a:tr>
              <a:tr h="665673">
                <a:tc>
                  <a:txBody>
                    <a:bodyPr/>
                    <a:lstStyle/>
                    <a:p>
                      <a:pPr algn="ctr"/>
                      <a:r>
                        <a:rPr lang="ar-JO" sz="3200" b="1" dirty="0">
                          <a:solidFill>
                            <a:schemeClr val="bg1"/>
                          </a:solidFill>
                          <a:latin typeface="Arial"/>
                          <a:cs typeface="Arial"/>
                        </a:rPr>
                        <a:t>بنى الهيكل</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ar-JO" sz="3200" b="1" dirty="0">
                          <a:solidFill>
                            <a:schemeClr val="bg1"/>
                          </a:solidFill>
                          <a:latin typeface="Arial"/>
                          <a:cs typeface="Arial"/>
                        </a:rPr>
                        <a:t>هو الهيكل</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3"/>
                  </a:ext>
                </a:extLst>
              </a:tr>
              <a:tr h="1172683">
                <a:tc>
                  <a:txBody>
                    <a:bodyPr/>
                    <a:lstStyle/>
                    <a:p>
                      <a:pPr algn="ctr"/>
                      <a:r>
                        <a:rPr lang="ar-JO" sz="3200" b="1" dirty="0">
                          <a:solidFill>
                            <a:schemeClr val="bg1"/>
                          </a:solidFill>
                          <a:latin typeface="Arial"/>
                          <a:cs typeface="Arial"/>
                        </a:rPr>
                        <a:t>أسس</a:t>
                      </a:r>
                      <a:r>
                        <a:rPr lang="ar-JO" sz="3200" b="1" baseline="0" dirty="0">
                          <a:solidFill>
                            <a:schemeClr val="bg1"/>
                          </a:solidFill>
                          <a:latin typeface="Arial"/>
                          <a:cs typeface="Arial"/>
                        </a:rPr>
                        <a:t> المملكة التي استمرت حتى 586 ق.م</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ar-JO" sz="3200" b="1" dirty="0">
                          <a:solidFill>
                            <a:schemeClr val="bg1"/>
                          </a:solidFill>
                          <a:latin typeface="Arial"/>
                          <a:cs typeface="Arial"/>
                        </a:rPr>
                        <a:t>أسس المملكة   التي لن تنتهي أبداً</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4"/>
                  </a:ext>
                </a:extLst>
              </a:tr>
              <a:tr h="1045073">
                <a:tc>
                  <a:txBody>
                    <a:bodyPr/>
                    <a:lstStyle/>
                    <a:p>
                      <a:pPr algn="ctr"/>
                      <a:r>
                        <a:rPr lang="ar-JO" sz="3200" b="1" dirty="0">
                          <a:solidFill>
                            <a:schemeClr val="bg1"/>
                          </a:solidFill>
                          <a:latin typeface="Arial"/>
                          <a:cs typeface="Arial"/>
                        </a:rPr>
                        <a:t>أدين</a:t>
                      </a:r>
                      <a:r>
                        <a:rPr lang="ar-JO" sz="3200" b="1" baseline="0" dirty="0">
                          <a:solidFill>
                            <a:schemeClr val="bg1"/>
                          </a:solidFill>
                          <a:latin typeface="Arial"/>
                          <a:cs typeface="Arial"/>
                        </a:rPr>
                        <a:t> بسبب آثامه</a:t>
                      </a:r>
                      <a:endParaRPr lang="en-US" sz="3200" b="1" dirty="0">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ar-JO" sz="3200" b="1" kern="1200" dirty="0">
                          <a:solidFill>
                            <a:schemeClr val="bg1"/>
                          </a:solidFill>
                          <a:latin typeface="Arial"/>
                          <a:ea typeface="+mn-ea"/>
                          <a:cs typeface="Arial"/>
                        </a:rPr>
                        <a:t>أدين بسبب آثامنا</a:t>
                      </a:r>
                      <a:endParaRPr lang="en-US" sz="3200" b="1" kern="1200" dirty="0">
                        <a:solidFill>
                          <a:schemeClr val="bg1"/>
                        </a:solidFill>
                        <a:latin typeface="Arial"/>
                        <a:ea typeface="+mn-ea"/>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900098" name="Rectangle 2"/>
          <p:cNvSpPr>
            <a:spLocks noGrp="1" noChangeArrowheads="1"/>
          </p:cNvSpPr>
          <p:nvPr>
            <p:ph type="ctrTitle"/>
          </p:nvPr>
        </p:nvSpPr>
        <p:spPr>
          <a:xfrm>
            <a:off x="-5396" y="2693"/>
            <a:ext cx="9144000" cy="617996"/>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الضمان الأبدي</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267388"/>
            <a:ext cx="9144000" cy="617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pPr>
            <a:r>
              <a:rPr lang="en-US" sz="1600">
                <a:solidFill>
                  <a:srgbClr val="FFFFFF"/>
                </a:solidFill>
              </a:rPr>
              <a:t>The Kingdom Period Class #2 1st Chronicles 13-29</a:t>
            </a:r>
          </a:p>
          <a:p>
            <a:pPr>
              <a:buFontTx/>
              <a:buNone/>
            </a:pPr>
            <a:r>
              <a:rPr lang="en-US" sz="1600">
                <a:solidFill>
                  <a:srgbClr val="FFFFFF"/>
                </a:solidFill>
              </a:rPr>
              <a:t>Published by Colin Bradley • </a:t>
            </a:r>
            <a:r>
              <a:rPr lang="en-US" sz="1600">
                <a:solidFill>
                  <a:srgbClr val="FFFFFF"/>
                </a:solidFill>
                <a:cs typeface="ＭＳ Ｐゴシック" charset="0"/>
              </a:rPr>
              <a:t>http://slideplayer.com/slide/7850809/</a:t>
            </a:r>
          </a:p>
        </p:txBody>
      </p:sp>
    </p:spTree>
    <p:extLst>
      <p:ext uri="{BB962C8B-B14F-4D97-AF65-F5344CB8AC3E}">
        <p14:creationId xmlns:p14="http://schemas.microsoft.com/office/powerpoint/2010/main" val="782593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8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2"/>
          <p:cNvSpPr>
            <a:spLocks noGrp="1" noChangeArrowheads="1"/>
          </p:cNvSpPr>
          <p:nvPr>
            <p:ph type="title"/>
          </p:nvPr>
        </p:nvSpPr>
        <p:spPr>
          <a:xfrm>
            <a:off x="-13358" y="-27384"/>
            <a:ext cx="9157358" cy="2585537"/>
          </a:xfrm>
        </p:spPr>
        <p:txBody>
          <a:bodyPr anchor="t"/>
          <a:lstStyle/>
          <a:p>
            <a:pPr eaLnBrk="1" hangingPunct="1">
              <a:defRPr/>
            </a:pPr>
            <a:r>
              <a:rPr lang="ar-JO" altLang="en-US" sz="4800" b="1" dirty="0">
                <a:solidFill>
                  <a:schemeClr val="bg1"/>
                </a:solidFill>
                <a:effectLst>
                  <a:glow rad="266700">
                    <a:schemeClr val="tx1">
                      <a:alpha val="93000"/>
                    </a:schemeClr>
                  </a:glow>
                </a:effectLst>
              </a:rPr>
              <a:t>كيف تستطيع أن تتجاوب مع أمانته بأفضل صورة من خلال عبادة أصيلة ؟</a:t>
            </a:r>
            <a:r>
              <a:rPr lang="en-US" altLang="en-US" sz="4800" b="1" dirty="0">
                <a:solidFill>
                  <a:schemeClr val="bg1"/>
                </a:solidFill>
                <a:effectLst>
                  <a:glow rad="266700">
                    <a:schemeClr val="tx1">
                      <a:alpha val="93000"/>
                    </a:schemeClr>
                  </a:glow>
                </a:effectLst>
              </a:rPr>
              <a:t> </a:t>
            </a:r>
            <a:endParaRPr lang="en-US" altLang="en-US" sz="3600" dirty="0">
              <a:effectLst>
                <a:glow rad="266700">
                  <a:schemeClr val="tx1">
                    <a:alpha val="93000"/>
                  </a:schemeClr>
                </a:glow>
              </a:effectLst>
            </a:endParaRPr>
          </a:p>
        </p:txBody>
      </p:sp>
    </p:spTree>
    <p:extLst>
      <p:ext uri="{BB962C8B-B14F-4D97-AF65-F5344CB8AC3E}">
        <p14:creationId xmlns:p14="http://schemas.microsoft.com/office/powerpoint/2010/main" val="3311748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3350" y="260350"/>
            <a:ext cx="56070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611188" y="4292600"/>
            <a:ext cx="7772400" cy="1143000"/>
          </a:xfrm>
        </p:spPr>
        <p:txBody>
          <a:bodyPr/>
          <a:lstStyle/>
          <a:p>
            <a:pPr>
              <a:defRPr/>
            </a:pPr>
            <a:r>
              <a:rPr lang="ar-JO" sz="6600" b="1" dirty="0"/>
              <a:t>خذ وقتاً</a:t>
            </a:r>
            <a:endParaRPr lang="en-US" sz="6600" b="1" dirty="0"/>
          </a:p>
        </p:txBody>
      </p:sp>
    </p:spTree>
    <p:extLst>
      <p:ext uri="{BB962C8B-B14F-4D97-AF65-F5344CB8AC3E}">
        <p14:creationId xmlns:p14="http://schemas.microsoft.com/office/powerpoint/2010/main" val="3233329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ar-JO" b="1" dirty="0">
                <a:effectLst>
                  <a:glow rad="101600">
                    <a:schemeClr val="bg2">
                      <a:alpha val="75000"/>
                    </a:schemeClr>
                  </a:glow>
                </a:effectLst>
                <a:latin typeface="Arial" charset="0"/>
                <a:ea typeface="ＭＳ Ｐゴシック" charset="0"/>
              </a:rPr>
              <a:t>التواضع و الإعتراف</a:t>
            </a:r>
            <a:endParaRPr lang="en-US" b="1" dirty="0">
              <a:effectLst>
                <a:glow rad="101600">
                  <a:schemeClr val="bg2">
                    <a:alpha val="75000"/>
                  </a:schemeClr>
                </a:glow>
              </a:effectLst>
              <a:latin typeface="Arial" charset="0"/>
              <a:ea typeface="ＭＳ Ｐゴシック" charset="0"/>
            </a:endParaRPr>
          </a:p>
        </p:txBody>
      </p:sp>
      <p:sp>
        <p:nvSpPr>
          <p:cNvPr id="145411" name="Rectangle 4"/>
          <p:cNvSpPr>
            <a:spLocks noGrp="1" noChangeArrowheads="1"/>
          </p:cNvSpPr>
          <p:nvPr>
            <p:ph type="body" idx="1"/>
          </p:nvPr>
        </p:nvSpPr>
        <p:spPr/>
        <p:txBody>
          <a:bodyPr/>
          <a:lstStyle/>
          <a:p>
            <a:pPr algn="ctr">
              <a:buFontTx/>
              <a:buNone/>
              <a:defRPr/>
            </a:pPr>
            <a:r>
              <a:rPr lang="ar-JO" altLang="zh-CN" b="1" dirty="0">
                <a:effectLst>
                  <a:glow rad="101600">
                    <a:schemeClr val="bg2">
                      <a:alpha val="75000"/>
                    </a:schemeClr>
                  </a:glow>
                </a:effectLst>
                <a:latin typeface="Arial" charset="0"/>
                <a:ea typeface="ＭＳ Ｐゴシック" charset="0"/>
              </a:rPr>
              <a:t>فإذا تواضع شعبي الذين دعي اسمي عليهم و صلوا و طلبوا وجهي و رجعوا عن طرقهم الردية فإني أسمع من السماء و أغفر خطيتهم و أبرئ أرضهم</a:t>
            </a:r>
          </a:p>
          <a:p>
            <a:pPr algn="ctr">
              <a:buFontTx/>
              <a:buNone/>
              <a:defRPr/>
            </a:pPr>
            <a:r>
              <a:rPr lang="ar-JO" altLang="zh-CN" b="1" dirty="0">
                <a:effectLst>
                  <a:glow rad="101600">
                    <a:schemeClr val="bg2">
                      <a:alpha val="75000"/>
                    </a:schemeClr>
                  </a:glow>
                </a:effectLst>
                <a:latin typeface="Arial" charset="0"/>
                <a:ea typeface="ＭＳ Ｐゴシック" charset="0"/>
              </a:rPr>
              <a:t>( 2 أخبار الأيام 7: 14)</a:t>
            </a:r>
          </a:p>
          <a:p>
            <a:pPr algn="ctr">
              <a:buFontTx/>
              <a:buNone/>
              <a:defRPr/>
            </a:pPr>
            <a:endParaRPr lang="en-US" altLang="zh-CN" b="1" dirty="0">
              <a:effectLst>
                <a:glow rad="101600">
                  <a:schemeClr val="bg2">
                    <a:alpha val="75000"/>
                  </a:schemeClr>
                </a:glow>
              </a:effectLst>
              <a:latin typeface="Arial" charset="0"/>
              <a:ea typeface="ＭＳ Ｐゴシック" charset="0"/>
            </a:endParaRP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ar-JO" dirty="0">
                <a:solidFill>
                  <a:srgbClr val="FFFFFF"/>
                </a:solidFill>
                <a:effectLst>
                  <a:glow rad="101600">
                    <a:srgbClr val="000000">
                      <a:alpha val="75000"/>
                    </a:srgbClr>
                  </a:glow>
                </a:effectLst>
                <a:latin typeface="Arial" charset="0"/>
                <a:cs typeface="Arial" charset="0"/>
              </a:rPr>
              <a:t>271</a:t>
            </a:r>
            <a:endParaRPr kumimoji="0" lang="en-US" dirty="0">
              <a:solidFill>
                <a:srgbClr val="FFFFFF"/>
              </a:solidFill>
              <a:effectLst>
                <a:glow rad="101600">
                  <a:srgbClr val="000000">
                    <a:alpha val="75000"/>
                  </a:srgbClr>
                </a:glow>
              </a:effectLst>
              <a:latin typeface="Arial" charset="0"/>
              <a:cs typeface="Arial" charset="0"/>
            </a:endParaRPr>
          </a:p>
        </p:txBody>
      </p:sp>
    </p:spTree>
    <p:extLst>
      <p:ext uri="{BB962C8B-B14F-4D97-AF65-F5344CB8AC3E}">
        <p14:creationId xmlns:p14="http://schemas.microsoft.com/office/powerpoint/2010/main" val="19295495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634990"/>
          </a:xfrm>
          <a:prstGeom prst="rect">
            <a:avLst/>
          </a:prstGeom>
        </p:spPr>
      </p:pic>
    </p:spTree>
    <p:extLst>
      <p:ext uri="{BB962C8B-B14F-4D97-AF65-F5344CB8AC3E}">
        <p14:creationId xmlns:p14="http://schemas.microsoft.com/office/powerpoint/2010/main" val="10902430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39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260648"/>
            <a:ext cx="7772400" cy="875184"/>
          </a:xfrm>
        </p:spPr>
        <p:txBody>
          <a:bodyPr/>
          <a:lstStyle/>
          <a:p>
            <a:pPr>
              <a:defRPr/>
            </a:pPr>
            <a:r>
              <a:rPr lang="ar-JO" sz="5400" b="1" dirty="0">
                <a:effectLst>
                  <a:glow rad="139700">
                    <a:schemeClr val="tx1">
                      <a:alpha val="81000"/>
                    </a:schemeClr>
                  </a:glow>
                </a:effectLst>
              </a:rPr>
              <a:t>افتح يدك</a:t>
            </a:r>
            <a:endParaRPr lang="en-US" sz="5400" b="1" dirty="0">
              <a:effectLst>
                <a:glow rad="139700">
                  <a:schemeClr val="tx1">
                    <a:alpha val="81000"/>
                  </a:schemeClr>
                </a:glow>
              </a:effectLst>
            </a:endParaRPr>
          </a:p>
        </p:txBody>
      </p:sp>
      <p:sp>
        <p:nvSpPr>
          <p:cNvPr id="5" name="Title 2"/>
          <p:cNvSpPr txBox="1">
            <a:spLocks/>
          </p:cNvSpPr>
          <p:nvPr/>
        </p:nvSpPr>
        <p:spPr bwMode="auto">
          <a:xfrm>
            <a:off x="827584" y="4365104"/>
            <a:ext cx="8172400"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nSpc>
                <a:spcPct val="100000"/>
              </a:lnSpc>
              <a:buFontTx/>
              <a:buNone/>
              <a:defRPr/>
            </a:pPr>
            <a:r>
              <a:rPr kumimoji="0" lang="ar-JO" dirty="0">
                <a:effectLst>
                  <a:glow rad="139700">
                    <a:srgbClr val="000000">
                      <a:alpha val="81000"/>
                    </a:srgbClr>
                  </a:glow>
                </a:effectLst>
                <a:ea typeface="ＭＳ Ｐゴシック"/>
              </a:rPr>
              <a:t>عندما تصير إرادتك هي </a:t>
            </a:r>
            <a:r>
              <a:rPr kumimoji="0" lang="ar-JO" dirty="0">
                <a:solidFill>
                  <a:srgbClr val="FFFF00"/>
                </a:solidFill>
                <a:effectLst>
                  <a:glow rad="139700">
                    <a:srgbClr val="000000">
                      <a:alpha val="81000"/>
                    </a:srgbClr>
                  </a:glow>
                </a:effectLst>
                <a:ea typeface="ＭＳ Ｐゴシック"/>
              </a:rPr>
              <a:t>إرادة الله</a:t>
            </a:r>
          </a:p>
          <a:p>
            <a:pPr>
              <a:lnSpc>
                <a:spcPct val="100000"/>
              </a:lnSpc>
              <a:buFontTx/>
              <a:buNone/>
              <a:defRPr/>
            </a:pPr>
            <a:r>
              <a:rPr kumimoji="0" lang="ar-JO" dirty="0">
                <a:solidFill>
                  <a:schemeClr val="bg1"/>
                </a:solidFill>
                <a:effectLst>
                  <a:glow rad="139700">
                    <a:srgbClr val="000000">
                      <a:alpha val="81000"/>
                    </a:srgbClr>
                  </a:glow>
                </a:effectLst>
                <a:ea typeface="ＭＳ Ｐゴシック"/>
              </a:rPr>
              <a:t>ستحصل على </a:t>
            </a:r>
            <a:r>
              <a:rPr kumimoji="0" lang="ar-JO" dirty="0">
                <a:solidFill>
                  <a:srgbClr val="FFFF00"/>
                </a:solidFill>
                <a:effectLst>
                  <a:glow rad="139700">
                    <a:srgbClr val="000000">
                      <a:alpha val="81000"/>
                    </a:srgbClr>
                  </a:glow>
                </a:effectLst>
                <a:ea typeface="ＭＳ Ｐゴシック"/>
              </a:rPr>
              <a:t>إرادتك</a:t>
            </a:r>
          </a:p>
          <a:p>
            <a:pPr>
              <a:lnSpc>
                <a:spcPct val="100000"/>
              </a:lnSpc>
              <a:buFontTx/>
              <a:buNone/>
              <a:defRPr/>
            </a:pPr>
            <a:r>
              <a:rPr kumimoji="0" lang="ar-JO" dirty="0">
                <a:solidFill>
                  <a:schemeClr val="bg1"/>
                </a:solidFill>
                <a:effectLst>
                  <a:glow rad="139700">
                    <a:srgbClr val="000000">
                      <a:alpha val="81000"/>
                    </a:srgbClr>
                  </a:glow>
                </a:effectLst>
                <a:ea typeface="ＭＳ Ｐゴシック"/>
              </a:rPr>
              <a:t>تشارلز سبرجن </a:t>
            </a:r>
            <a:br>
              <a:rPr kumimoji="0" lang="en-US" dirty="0">
                <a:effectLst>
                  <a:glow rad="139700">
                    <a:srgbClr val="000000">
                      <a:alpha val="81000"/>
                    </a:srgbClr>
                  </a:glow>
                </a:effectLst>
                <a:ea typeface="ＭＳ Ｐゴシック"/>
              </a:rPr>
            </a:br>
            <a:endParaRPr kumimoji="0" lang="en-US" sz="4000" i="1" dirty="0">
              <a:effectLst>
                <a:glow rad="139700">
                  <a:srgbClr val="000000">
                    <a:alpha val="81000"/>
                  </a:srgbClr>
                </a:glow>
              </a:effectLst>
              <a:ea typeface="ＭＳ Ｐゴシック"/>
            </a:endParaRPr>
          </a:p>
        </p:txBody>
      </p:sp>
    </p:spTree>
    <p:extLst>
      <p:ext uri="{BB962C8B-B14F-4D97-AF65-F5344CB8AC3E}">
        <p14:creationId xmlns:p14="http://schemas.microsoft.com/office/powerpoint/2010/main" val="278504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6841721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وعظ العهد القديم</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lnSpc>
                <a:spcPct val="100000"/>
              </a:lnSpc>
              <a:spcBef>
                <a:spcPts val="0"/>
              </a:spcBef>
              <a:spcAft>
                <a:spcPts val="0"/>
              </a:spcAft>
              <a:buFontTx/>
              <a:buNone/>
            </a:pPr>
            <a:r>
              <a:rPr kumimoji="0" lang="ar-JO" sz="3200" dirty="0">
                <a:solidFill>
                  <a:srgbClr val="FFFFFF"/>
                </a:solidFill>
                <a:latin typeface="Arial" charset="0"/>
                <a:cs typeface="Arial" charset="0"/>
              </a:rPr>
              <a:t>أحصل على هذا العرض التقديمي و المخطوطة مجاناً</a:t>
            </a:r>
            <a:endParaRPr kumimoji="0"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37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Digital Touchup 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5295" y="0"/>
            <a:ext cx="5089778" cy="6858000"/>
          </a:xfrm>
          <a:prstGeom prst="rect">
            <a:avLst/>
          </a:prstGeom>
        </p:spPr>
      </p:pic>
    </p:spTree>
    <p:extLst>
      <p:ext uri="{BB962C8B-B14F-4D97-AF65-F5344CB8AC3E}">
        <p14:creationId xmlns:p14="http://schemas.microsoft.com/office/powerpoint/2010/main" val="2708477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Office\Templates\Design Templates 97\Contemporary.pot</Template>
  <TotalTime>11713</TotalTime>
  <Words>4183</Words>
  <Application>Microsoft Macintosh PowerPoint</Application>
  <PresentationFormat>On-screen Show (4:3)</PresentationFormat>
  <Paragraphs>603</Paragraphs>
  <Slides>88</Slides>
  <Notes>68</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88</vt:i4>
      </vt:variant>
    </vt:vector>
  </HeadingPairs>
  <TitlesOfParts>
    <vt:vector size="122" baseType="lpstr">
      <vt:lpstr>Arail</vt:lpstr>
      <vt:lpstr>B VAG Rounded Bold</vt:lpstr>
      <vt:lpstr>Chicago</vt:lpstr>
      <vt:lpstr>Kosher-Normal</vt:lpstr>
      <vt:lpstr>Arial</vt:lpstr>
      <vt:lpstr>Arial Black</vt:lpstr>
      <vt:lpstr>Arial Narrow</vt:lpstr>
      <vt:lpstr>Comic Sans MS</vt:lpstr>
      <vt:lpstr>Helvetica</vt:lpstr>
      <vt:lpstr>Impact</vt:lpstr>
      <vt:lpstr>Matura MT Script Capitals</vt:lpstr>
      <vt:lpstr>Monotype Sorts</vt:lpstr>
      <vt:lpstr>Times</vt:lpstr>
      <vt:lpstr>Times New Roman</vt:lpstr>
      <vt:lpstr>Wingdings</vt:lpstr>
      <vt:lpstr>1_untitled 3</vt:lpstr>
      <vt:lpstr>1_Contemporary</vt:lpstr>
      <vt:lpstr>Shimmer</vt:lpstr>
      <vt:lpstr>3_Default Design</vt:lpstr>
      <vt:lpstr>4_Default Design</vt:lpstr>
      <vt:lpstr>50_Blank Presentation</vt:lpstr>
      <vt:lpstr>untitled 3</vt:lpstr>
      <vt:lpstr>2_Default Design</vt:lpstr>
      <vt:lpstr>2_Blank Presentation</vt:lpstr>
      <vt:lpstr>6_Default Design</vt:lpstr>
      <vt:lpstr>9_Default Design</vt:lpstr>
      <vt:lpstr>2_Orbit</vt:lpstr>
      <vt:lpstr>1_Capsules</vt:lpstr>
      <vt:lpstr>16_Blank Presentation</vt:lpstr>
      <vt:lpstr>15_Default Design</vt:lpstr>
      <vt:lpstr>13_Default Design</vt:lpstr>
      <vt:lpstr>14_Default Design</vt:lpstr>
      <vt:lpstr>Notebook</vt:lpstr>
      <vt:lpstr>3_Contemporary</vt:lpstr>
      <vt:lpstr>كن آمناً</vt:lpstr>
      <vt:lpstr>هارولد  ” هال ” فرانسيس جريفيث</vt:lpstr>
      <vt:lpstr>Title</vt:lpstr>
      <vt:lpstr>My First Letter</vt:lpstr>
      <vt:lpstr>أبي و أمي</vt:lpstr>
      <vt:lpstr>الإهتمام بكارولين</vt:lpstr>
      <vt:lpstr>السنوات المبكرة</vt:lpstr>
      <vt:lpstr>Title</vt:lpstr>
      <vt:lpstr>Title</vt:lpstr>
      <vt:lpstr>Title</vt:lpstr>
      <vt:lpstr>Title</vt:lpstr>
      <vt:lpstr>Title</vt:lpstr>
      <vt:lpstr>Title</vt:lpstr>
      <vt:lpstr>Title</vt:lpstr>
      <vt:lpstr>Title</vt:lpstr>
      <vt:lpstr>الطيار (1968)</vt:lpstr>
      <vt:lpstr>Title</vt:lpstr>
      <vt:lpstr>Title</vt:lpstr>
      <vt:lpstr>Marie</vt:lpstr>
      <vt:lpstr>الأشقاء</vt:lpstr>
      <vt:lpstr>الأمن sɪˈkjʊərɪti,sɪˈkjɔːrɪti/</vt:lpstr>
      <vt:lpstr>يشعرنا الله يالأمان في مسيرتنا معه .</vt:lpstr>
      <vt:lpstr>كيف يساعدنا الله حتى نكون آمنين ؟</vt:lpstr>
      <vt:lpstr>اللعنات و                البركات </vt:lpstr>
      <vt:lpstr>اللعنات النبوية</vt:lpstr>
      <vt:lpstr>الآية المفتاحية</vt:lpstr>
      <vt:lpstr>1 Chronicles Book Chart</vt:lpstr>
      <vt:lpstr>عبادة الأصنام</vt:lpstr>
      <vt:lpstr>كان السبب الرئيسي وراء ذهابهم إلى السبي هو عبادة الأصنام. كيف يمكن أن يبرأوا حقًا من العبادة الباطلة؟</vt:lpstr>
      <vt:lpstr>تركيب 2 أخبار الأيام</vt:lpstr>
      <vt:lpstr>كيف يساعدنا الله لنكون آمنين ؟</vt:lpstr>
      <vt:lpstr>1. يبارك الله عبادتنا .</vt:lpstr>
      <vt:lpstr>هيكل إسرائيل الأول</vt:lpstr>
      <vt:lpstr>2 Chronicles Book Chart</vt:lpstr>
      <vt:lpstr>الهيكل</vt:lpstr>
      <vt:lpstr>أوجه التشابه بين نقلات داود وسليمان للتابوت</vt:lpstr>
      <vt:lpstr>الأهمية الهائلة لجبل الهيكل</vt:lpstr>
      <vt:lpstr>جبل الهيكل في أورشليم اليوم نقطة الإلتقاء الأساسية في كوكب الأرض</vt:lpstr>
      <vt:lpstr>يكرمنا الله</vt:lpstr>
      <vt:lpstr>التواضع و التوبة</vt:lpstr>
      <vt:lpstr>الآية المفتاحية</vt:lpstr>
      <vt:lpstr>الآية المفتاحية</vt:lpstr>
      <vt:lpstr>كيف يساعدنا الله لنكون آمنين ؟</vt:lpstr>
      <vt:lpstr>1. يبارك الله عبادتنا </vt:lpstr>
      <vt:lpstr>2. يحفظنا الله حتى خلال التأديب</vt:lpstr>
      <vt:lpstr>2 أخبار الأيام 10 </vt:lpstr>
      <vt:lpstr>المملكة المتحدة</vt:lpstr>
      <vt:lpstr>المملكة المنقسمة</vt:lpstr>
      <vt:lpstr>إنحدار إسرائيل</vt:lpstr>
      <vt:lpstr>إنحدار يهوذا</vt:lpstr>
      <vt:lpstr>الكلمة المفتاحية</vt:lpstr>
      <vt:lpstr>ينقسم الملوك إلى أربعة أنواع أساسية</vt:lpstr>
      <vt:lpstr>أنماط الحكم الملكي</vt:lpstr>
      <vt:lpstr>نمط الحكم الملكي</vt:lpstr>
      <vt:lpstr>أنماط الحكم الملكي</vt:lpstr>
      <vt:lpstr>أنماط الحكم الملكي</vt:lpstr>
      <vt:lpstr>أنماط الحكم الملكي</vt:lpstr>
      <vt:lpstr>2 أخبار الأيام 21 </vt:lpstr>
      <vt:lpstr>يكسر الله هؤلاء الذين يعبدون الأصنام</vt:lpstr>
      <vt:lpstr>شر العائلة (2 أخ 21-22)</vt:lpstr>
      <vt:lpstr>أمانة من خلال خيط</vt:lpstr>
      <vt:lpstr>2 أخبار الأيام 22 </vt:lpstr>
      <vt:lpstr>بر العائلة (22: 10-12)</vt:lpstr>
      <vt:lpstr>2 أخبار الأيام 23 </vt:lpstr>
      <vt:lpstr> يهوياداع يتوج يؤاش (2 مل 11: 12، 2 أخ 23: 11)</vt:lpstr>
      <vt:lpstr> مقتل عثليا           (2 مل 11: 15-16، 2 أخ 23: 14-15)</vt:lpstr>
      <vt:lpstr>لا يزال الله حافظاً لوعوده                      لهؤلاء الذين يعبدونه اليوم</vt:lpstr>
      <vt:lpstr>يؤدبنا الله لكنه لا يرفضنا أبداً </vt:lpstr>
      <vt:lpstr>الضمان  الأبدي</vt:lpstr>
      <vt:lpstr>التأكيد في 1 يوحنا 5: 11-13</vt:lpstr>
      <vt:lpstr>على كل حال، لا يزال هناك تأديب إلهي</vt:lpstr>
      <vt:lpstr>حنانيا و سفيرة</vt:lpstr>
      <vt:lpstr>يمكن خسارة المكافآت</vt:lpstr>
      <vt:lpstr>كيف يساعدنا الله لنكون آمنين ؟</vt:lpstr>
      <vt:lpstr>الفكرة الرئيسية في 2 أخبار الأيام</vt:lpstr>
      <vt:lpstr>كيف يساعدنا الله لنكون آمنين ؟</vt:lpstr>
      <vt:lpstr>1. يبارك الله عبادتنا </vt:lpstr>
      <vt:lpstr>2. يحفظنا الله حتى خلال التأديب</vt:lpstr>
      <vt:lpstr>كن آمناً</vt:lpstr>
      <vt:lpstr>كيف تكون آمناً</vt:lpstr>
      <vt:lpstr>الضمان الأبدي</vt:lpstr>
      <vt:lpstr>كيف تستطيع أن تتجاوب مع أمانته بأفضل صورة من خلال عبادة أصيلة ؟ </vt:lpstr>
      <vt:lpstr>خذ وقتاً</vt:lpstr>
      <vt:lpstr>التواضع و الإعتراف</vt:lpstr>
      <vt:lpstr>Need</vt:lpstr>
      <vt:lpstr>افتح يدك</vt:lpstr>
      <vt:lpstr>Black</vt:lpstr>
      <vt:lpstr>       وعظ العهد القديمat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334</cp:revision>
  <dcterms:created xsi:type="dcterms:W3CDTF">2003-09-12T07:15:04Z</dcterms:created>
  <dcterms:modified xsi:type="dcterms:W3CDTF">2022-08-04T16:49:14Z</dcterms:modified>
</cp:coreProperties>
</file>